
<file path=[Content_Types].xml><?xml version="1.0" encoding="utf-8"?>
<Types xmlns="http://schemas.openxmlformats.org/package/2006/content-types">
  <Default Extension="bin" ContentType="application/vnd.openxmlformats-officedocument.oleObject"/>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media/image20.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7" r:id="rId16"/>
    <p:sldMasterId id="2147483672" r:id="rId17"/>
    <p:sldMasterId id="2147483676" r:id="rId18"/>
    <p:sldMasterId id="2147483681" r:id="rId19"/>
    <p:sldMasterId id="2147483692" r:id="rId20"/>
    <p:sldMasterId id="2147483697" r:id="rId21"/>
  </p:sldMasterIdLst>
  <p:notesMasterIdLst>
    <p:notesMasterId r:id="rId34"/>
  </p:notesMasterIdLst>
  <p:handoutMasterIdLst>
    <p:handoutMasterId r:id="rId35"/>
  </p:handoutMasterIdLst>
  <p:sldIdLst>
    <p:sldId id="257" r:id="rId22"/>
    <p:sldId id="3580" r:id="rId23"/>
    <p:sldId id="3579" r:id="rId24"/>
    <p:sldId id="3585" r:id="rId25"/>
    <p:sldId id="3584" r:id="rId26"/>
    <p:sldId id="3586" r:id="rId27"/>
    <p:sldId id="3581" r:id="rId28"/>
    <p:sldId id="3582" r:id="rId29"/>
    <p:sldId id="3576" r:id="rId30"/>
    <p:sldId id="3572" r:id="rId31"/>
    <p:sldId id="3574" r:id="rId32"/>
    <p:sldId id="3583" r:id="rId33"/>
  </p:sldIdLst>
  <p:sldSz cx="8961438" cy="6721475"/>
  <p:notesSz cx="6797675" cy="9928225"/>
  <p:custDataLst>
    <p:tags r:id="rId36"/>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17">
          <p15:clr>
            <a:srgbClr val="A4A3A4"/>
          </p15:clr>
        </p15:guide>
        <p15:guide id="2" pos="2822">
          <p15:clr>
            <a:srgbClr val="A4A3A4"/>
          </p15:clr>
        </p15:guide>
      </p15:sldGuideLst>
    </p:ext>
    <p:ext uri="{2D200454-40CA-4A62-9FC3-DE9A4176ACB9}">
      <p15:notesGuideLst xmlns:p15="http://schemas.microsoft.com/office/powerpoint/2012/main">
        <p15:guide id="1" orient="horz" pos="4678" userDrawn="1">
          <p15:clr>
            <a:srgbClr val="A4A3A4"/>
          </p15:clr>
        </p15:guide>
        <p15:guide id="2" pos="2929" userDrawn="1">
          <p15:clr>
            <a:srgbClr val="A4A3A4"/>
          </p15:clr>
        </p15:guide>
        <p15:guide id="3" orient="horz" pos="3128" userDrawn="1">
          <p15:clr>
            <a:srgbClr val="A4A3A4"/>
          </p15:clr>
        </p15:guide>
        <p15:guide id="4"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6E33"/>
    <a:srgbClr val="D9E7C9"/>
    <a:srgbClr val="1B3049"/>
    <a:srgbClr val="E2151D"/>
    <a:srgbClr val="455F72"/>
    <a:srgbClr val="FFFFCC"/>
    <a:srgbClr val="097054"/>
    <a:srgbClr val="FFDE00"/>
    <a:srgbClr val="6599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15" autoAdjust="0"/>
    <p:restoredTop sz="94433" autoAdjust="0"/>
  </p:normalViewPr>
  <p:slideViewPr>
    <p:cSldViewPr snapToGrid="0">
      <p:cViewPr varScale="1">
        <p:scale>
          <a:sx n="110" d="100"/>
          <a:sy n="110" d="100"/>
        </p:scale>
        <p:origin x="2004" y="108"/>
      </p:cViewPr>
      <p:guideLst>
        <p:guide orient="horz" pos="2117"/>
        <p:guide pos="2822"/>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5" d="100"/>
          <a:sy n="85" d="100"/>
        </p:scale>
        <p:origin x="2862" y="102"/>
      </p:cViewPr>
      <p:guideLst>
        <p:guide orient="horz" pos="4678"/>
        <p:guide pos="2929"/>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Master" Target="slideMasters/slideMaster3.xml"/><Relationship Id="rId26" Type="http://schemas.openxmlformats.org/officeDocument/2006/relationships/slide" Target="slides/slide5.xml"/><Relationship Id="rId39" Type="http://schemas.openxmlformats.org/officeDocument/2006/relationships/viewProps" Target="viewProps.xml"/><Relationship Id="rId21" Type="http://schemas.openxmlformats.org/officeDocument/2006/relationships/slideMaster" Target="slideMasters/slideMaster6.xml"/><Relationship Id="rId34" Type="http://schemas.openxmlformats.org/officeDocument/2006/relationships/notesMaster" Target="notesMasters/notesMaster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Master" Target="slideMasters/slideMaster1.xml"/><Relationship Id="rId20" Type="http://schemas.openxmlformats.org/officeDocument/2006/relationships/slideMaster" Target="slideMasters/slideMaster5.xml"/><Relationship Id="rId29" Type="http://schemas.openxmlformats.org/officeDocument/2006/relationships/slide" Target="slides/slide8.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tags" Target="tags/tag1.xml"/><Relationship Id="rId10" Type="http://schemas.openxmlformats.org/officeDocument/2006/relationships/customXml" Target="../customXml/item10.xml"/><Relationship Id="rId19" Type="http://schemas.openxmlformats.org/officeDocument/2006/relationships/slideMaster" Target="slideMasters/slideMaster4.xml"/><Relationship Id="rId31"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handoutMaster" Target="handoutMasters/handoutMaster1.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Master" Target="slideMasters/slideMaster2.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1562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idx="2"/>
          </p:nvPr>
        </p:nvSpPr>
        <p:spPr bwMode="auto">
          <a:xfrm>
            <a:off x="490538" y="622300"/>
            <a:ext cx="5824537" cy="43688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3" name="Rectangle 3"/>
          <p:cNvSpPr>
            <a:spLocks noGrp="1" noChangeArrowheads="1"/>
          </p:cNvSpPr>
          <p:nvPr>
            <p:ph type="body" sz="quarter" idx="3"/>
          </p:nvPr>
        </p:nvSpPr>
        <p:spPr bwMode="auto">
          <a:xfrm>
            <a:off x="550473" y="5334831"/>
            <a:ext cx="5792745" cy="127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7" name="Rectangle 7"/>
          <p:cNvSpPr>
            <a:spLocks noGrp="1" noChangeArrowheads="1"/>
          </p:cNvSpPr>
          <p:nvPr>
            <p:ph type="sldNum" sz="quarter" idx="5"/>
          </p:nvPr>
        </p:nvSpPr>
        <p:spPr bwMode="auto">
          <a:xfrm>
            <a:off x="6066385" y="9541572"/>
            <a:ext cx="539269" cy="190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defRPr sz="1200"/>
            </a:lvl1pPr>
          </a:lstStyle>
          <a:p>
            <a:pPr>
              <a:defRPr/>
            </a:pPr>
            <a:fld id="{3C3A632B-FBDE-46D4-BF6F-6D14421E6342}" type="slidenum">
              <a:rPr lang="en-US" smtClean="0"/>
              <a:pPr>
                <a:defRPr/>
              </a:pPr>
              <a:t>‹#›</a:t>
            </a:fld>
            <a:endParaRPr lang="en-US" dirty="0"/>
          </a:p>
        </p:txBody>
      </p:sp>
      <p:sp>
        <p:nvSpPr>
          <p:cNvPr id="5128" name="doc id"/>
          <p:cNvSpPr>
            <a:spLocks noGrp="1" noChangeArrowheads="1"/>
          </p:cNvSpPr>
          <p:nvPr>
            <p:ph type="ftr" sz="quarter" idx="4"/>
          </p:nvPr>
        </p:nvSpPr>
        <p:spPr bwMode="auto">
          <a:xfrm>
            <a:off x="6605589" y="110089"/>
            <a:ext cx="66" cy="123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eaLnBrk="1">
              <a:defRPr sz="800"/>
            </a:lvl1pPr>
          </a:lstStyle>
          <a:p>
            <a:pPr>
              <a:defRPr/>
            </a:pPr>
            <a:endParaRPr lang="en-US" dirty="0"/>
          </a:p>
        </p:txBody>
      </p:sp>
    </p:spTree>
    <p:extLst>
      <p:ext uri="{BB962C8B-B14F-4D97-AF65-F5344CB8AC3E}">
        <p14:creationId xmlns:p14="http://schemas.microsoft.com/office/powerpoint/2010/main" val="3303025599"/>
      </p:ext>
    </p:extLst>
  </p:cSld>
  <p:clrMap bg1="lt1" tx1="dk1" bg2="lt2" tx2="dk2" accent1="accent1" accent2="accent2" accent3="accent3" accent4="accent4" accent5="accent5" accent6="accent6" hlink="hlink" folHlink="folHlink"/>
  <p:hf hdr="0" ftr="0" dt="0"/>
  <p:notesStyle>
    <a:lvl1pPr algn="l" defTabSz="895350"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7475" indent="-115888"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0038" indent="-180975"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27038" indent="-125413" algn="l" defTabSz="895350"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42925" indent="-114300" algn="l" defTabSz="895350"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3.jpeg"/><Relationship Id="rId2" Type="http://schemas.openxmlformats.org/officeDocument/2006/relationships/tags" Target="../tags/tag31.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97.xml"/><Relationship Id="rId7" Type="http://schemas.openxmlformats.org/officeDocument/2006/relationships/image" Target="../media/image7.emf"/><Relationship Id="rId2" Type="http://schemas.openxmlformats.org/officeDocument/2006/relationships/tags" Target="../tags/tag96.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slideMaster" Target="../slideMasters/slideMaster3.xml"/><Relationship Id="rId4" Type="http://schemas.openxmlformats.org/officeDocument/2006/relationships/tags" Target="../tags/tag98.xml"/><Relationship Id="rId9"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vmlDrawing" Target="../drawings/vmlDrawing14.vml"/><Relationship Id="rId6" Type="http://schemas.openxmlformats.org/officeDocument/2006/relationships/image" Target="../media/image9.emf"/><Relationship Id="rId5" Type="http://schemas.openxmlformats.org/officeDocument/2006/relationships/oleObject" Target="../embeddings/oleObject14.bin"/><Relationship Id="rId4"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31.xml"/><Relationship Id="rId7" Type="http://schemas.openxmlformats.org/officeDocument/2006/relationships/image" Target="../media/image3.jpeg"/><Relationship Id="rId2" Type="http://schemas.openxmlformats.org/officeDocument/2006/relationships/tags" Target="../tags/tag130.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133.xml"/><Relationship Id="rId7" Type="http://schemas.openxmlformats.org/officeDocument/2006/relationships/image" Target="../media/image5.png"/><Relationship Id="rId2" Type="http://schemas.openxmlformats.org/officeDocument/2006/relationships/tags" Target="../tags/tag132.xml"/><Relationship Id="rId1" Type="http://schemas.openxmlformats.org/officeDocument/2006/relationships/vmlDrawing" Target="../drawings/vmlDrawing17.vml"/><Relationship Id="rId6" Type="http://schemas.openxmlformats.org/officeDocument/2006/relationships/image" Target="../media/image4.emf"/><Relationship Id="rId5" Type="http://schemas.openxmlformats.org/officeDocument/2006/relationships/oleObject" Target="../embeddings/oleObject17.bin"/><Relationship Id="rId4"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35.xml"/><Relationship Id="rId7" Type="http://schemas.openxmlformats.org/officeDocument/2006/relationships/image" Target="../media/image7.emf"/><Relationship Id="rId2" Type="http://schemas.openxmlformats.org/officeDocument/2006/relationships/tags" Target="../tags/tag134.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slideMaster" Target="../slideMasters/slideMaster4.xml"/><Relationship Id="rId4" Type="http://schemas.openxmlformats.org/officeDocument/2006/relationships/tags" Target="../tags/tag136.xml"/><Relationship Id="rId9"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vmlDrawing" Target="../drawings/vmlDrawing19.vml"/><Relationship Id="rId6" Type="http://schemas.openxmlformats.org/officeDocument/2006/relationships/image" Target="../media/image9.emf"/><Relationship Id="rId5" Type="http://schemas.openxmlformats.org/officeDocument/2006/relationships/oleObject" Target="../embeddings/oleObject19.bin"/><Relationship Id="rId4"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image" Target="../media/image3.jpeg"/><Relationship Id="rId2" Type="http://schemas.openxmlformats.org/officeDocument/2006/relationships/tags" Target="../tags/tag168.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tags" Target="../tags/tag171.xml"/><Relationship Id="rId7" Type="http://schemas.openxmlformats.org/officeDocument/2006/relationships/image" Target="../media/image5.png"/><Relationship Id="rId2" Type="http://schemas.openxmlformats.org/officeDocument/2006/relationships/tags" Target="../tags/tag170.xml"/><Relationship Id="rId1" Type="http://schemas.openxmlformats.org/officeDocument/2006/relationships/vmlDrawing" Target="../drawings/vmlDrawing22.vml"/><Relationship Id="rId6" Type="http://schemas.openxmlformats.org/officeDocument/2006/relationships/image" Target="../media/image4.emf"/><Relationship Id="rId5" Type="http://schemas.openxmlformats.org/officeDocument/2006/relationships/oleObject" Target="../embeddings/oleObject22.bin"/><Relationship Id="rId4"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73.xml"/><Relationship Id="rId7" Type="http://schemas.openxmlformats.org/officeDocument/2006/relationships/image" Target="../media/image7.emf"/><Relationship Id="rId2" Type="http://schemas.openxmlformats.org/officeDocument/2006/relationships/tags" Target="../tags/tag172.xml"/><Relationship Id="rId1" Type="http://schemas.openxmlformats.org/officeDocument/2006/relationships/vmlDrawing" Target="../drawings/vmlDrawing23.vml"/><Relationship Id="rId6" Type="http://schemas.openxmlformats.org/officeDocument/2006/relationships/oleObject" Target="../embeddings/oleObject23.bin"/><Relationship Id="rId5" Type="http://schemas.openxmlformats.org/officeDocument/2006/relationships/slideMaster" Target="../slideMasters/slideMaster5.xml"/><Relationship Id="rId10" Type="http://schemas.openxmlformats.org/officeDocument/2006/relationships/image" Target="../media/image11.jpeg"/><Relationship Id="rId4" Type="http://schemas.openxmlformats.org/officeDocument/2006/relationships/tags" Target="../tags/tag174.xml"/><Relationship Id="rId9"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34.xml"/><Relationship Id="rId7" Type="http://schemas.openxmlformats.org/officeDocument/2006/relationships/image" Target="../media/image5.png"/><Relationship Id="rId2" Type="http://schemas.openxmlformats.org/officeDocument/2006/relationships/tags" Target="../tags/tag33.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3.jpeg"/><Relationship Id="rId2" Type="http://schemas.openxmlformats.org/officeDocument/2006/relationships/tags" Target="../tags/tag204.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207.xml"/><Relationship Id="rId7" Type="http://schemas.openxmlformats.org/officeDocument/2006/relationships/image" Target="../media/image5.png"/><Relationship Id="rId2" Type="http://schemas.openxmlformats.org/officeDocument/2006/relationships/tags" Target="../tags/tag206.xml"/><Relationship Id="rId1" Type="http://schemas.openxmlformats.org/officeDocument/2006/relationships/vmlDrawing" Target="../drawings/vmlDrawing26.vml"/><Relationship Id="rId6" Type="http://schemas.openxmlformats.org/officeDocument/2006/relationships/image" Target="../media/image4.emf"/><Relationship Id="rId5" Type="http://schemas.openxmlformats.org/officeDocument/2006/relationships/oleObject" Target="../embeddings/oleObject26.bin"/><Relationship Id="rId4"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209.xml"/><Relationship Id="rId7" Type="http://schemas.openxmlformats.org/officeDocument/2006/relationships/image" Target="../media/image7.emf"/><Relationship Id="rId2" Type="http://schemas.openxmlformats.org/officeDocument/2006/relationships/tags" Target="../tags/tag208.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slideMaster" Target="../slideMasters/slideMaster6.xml"/><Relationship Id="rId4" Type="http://schemas.openxmlformats.org/officeDocument/2006/relationships/tags" Target="../tags/tag210.xml"/><Relationship Id="rId9"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vmlDrawing" Target="../drawings/vmlDrawing28.vml"/><Relationship Id="rId6" Type="http://schemas.openxmlformats.org/officeDocument/2006/relationships/image" Target="../media/image9.emf"/><Relationship Id="rId5" Type="http://schemas.openxmlformats.org/officeDocument/2006/relationships/oleObject" Target="../embeddings/oleObject28.bin"/><Relationship Id="rId4"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36.xml"/><Relationship Id="rId7" Type="http://schemas.openxmlformats.org/officeDocument/2006/relationships/image" Target="../media/image7.emf"/><Relationship Id="rId2" Type="http://schemas.openxmlformats.org/officeDocument/2006/relationships/tags" Target="../tags/tag35.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Master" Target="../slideMasters/slideMaster1.xml"/><Relationship Id="rId4" Type="http://schemas.openxmlformats.org/officeDocument/2006/relationships/tags" Target="../tags/tag37.xml"/><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vmlDrawing" Target="../drawings/vmlDrawing5.vml"/><Relationship Id="rId6" Type="http://schemas.openxmlformats.org/officeDocument/2006/relationships/image" Target="../media/image9.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3.jpeg"/><Relationship Id="rId2" Type="http://schemas.openxmlformats.org/officeDocument/2006/relationships/tags" Target="../tags/tag57.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vmlDrawing" Target="../drawings/vmlDrawing8.vml"/><Relationship Id="rId6" Type="http://schemas.openxmlformats.org/officeDocument/2006/relationships/image" Target="../media/image10.emf"/><Relationship Id="rId5" Type="http://schemas.openxmlformats.org/officeDocument/2006/relationships/oleObject" Target="../embeddings/oleObject8.bin"/><Relationship Id="rId4"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62.xml"/><Relationship Id="rId7" Type="http://schemas.openxmlformats.org/officeDocument/2006/relationships/image" Target="../media/image3.jpeg"/><Relationship Id="rId2" Type="http://schemas.openxmlformats.org/officeDocument/2006/relationships/tags" Target="../tags/tag61.xml"/><Relationship Id="rId1" Type="http://schemas.openxmlformats.org/officeDocument/2006/relationships/vmlDrawing" Target="../drawings/vmlDrawing9.vml"/><Relationship Id="rId6" Type="http://schemas.openxmlformats.org/officeDocument/2006/relationships/image" Target="../media/image10.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image" Target="../media/image3.jpeg"/><Relationship Id="rId2" Type="http://schemas.openxmlformats.org/officeDocument/2006/relationships/tags" Target="../tags/tag9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95.xml"/><Relationship Id="rId7" Type="http://schemas.openxmlformats.org/officeDocument/2006/relationships/image" Target="../media/image5.png"/><Relationship Id="rId2" Type="http://schemas.openxmlformats.org/officeDocument/2006/relationships/tags" Target="../tags/tag94.xml"/><Relationship Id="rId1" Type="http://schemas.openxmlformats.org/officeDocument/2006/relationships/vmlDrawing" Target="../drawings/vmlDrawing12.vml"/><Relationship Id="rId6" Type="http://schemas.openxmlformats.org/officeDocument/2006/relationships/image" Target="../media/image4.emf"/><Relationship Id="rId5" Type="http://schemas.openxmlformats.org/officeDocument/2006/relationships/oleObject" Target="../embeddings/oleObject12.bin"/><Relationship Id="rId4"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9645249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577"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FE96962-60CA-411E-8E03-42926EBE630E}"/>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dirty="0" err="1">
              <a:solidFill>
                <a:schemeClr val="tx1"/>
              </a:solidFill>
              <a:latin typeface="Georgia" panose="02040502050405020303" pitchFamily="18" charset="0"/>
              <a:ea typeface="+mj-ea"/>
              <a:cs typeface="+mj-cs"/>
              <a:sym typeface="Georgia" panose="02040502050405020303" pitchFamily="18" charset="0"/>
            </a:endParaRPr>
          </a:p>
        </p:txBody>
      </p:sp>
      <p:sp>
        <p:nvSpPr>
          <p:cNvPr id="4" name="Working Draft Text" hidden="1"/>
          <p:cNvSpPr txBox="1">
            <a:spLocks noChangeArrowheads="1"/>
          </p:cNvSpPr>
          <p:nvPr/>
        </p:nvSpPr>
        <p:spPr bwMode="black">
          <a:xfrm>
            <a:off x="5992719" y="6287538"/>
            <a:ext cx="279000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b="1" baseline="0" dirty="0">
                <a:solidFill>
                  <a:srgbClr val="FFFFFF"/>
                </a:solidFill>
                <a:latin typeface="+mn-lt"/>
              </a:rPr>
              <a:t>WORKING DRAFT</a:t>
            </a:r>
          </a:p>
        </p:txBody>
      </p:sp>
      <p:sp>
        <p:nvSpPr>
          <p:cNvPr id="6" name="Working Draft" hidden="1"/>
          <p:cNvSpPr txBox="1">
            <a:spLocks noChangeArrowheads="1"/>
          </p:cNvSpPr>
          <p:nvPr/>
        </p:nvSpPr>
        <p:spPr bwMode="black">
          <a:xfrm>
            <a:off x="5992719" y="6410648"/>
            <a:ext cx="2968718"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baseline="0">
                <a:solidFill>
                  <a:srgbClr val="FFFFFF"/>
                </a:solidFill>
                <a:latin typeface="+mn-lt"/>
              </a:rPr>
              <a:t>Last Modified 16.12.2018 01:30 Azerbaijan Standard Time</a:t>
            </a:r>
            <a:endParaRPr lang="en-US" sz="800" baseline="0" dirty="0">
              <a:solidFill>
                <a:srgbClr val="FFFFFF"/>
              </a:solidFill>
              <a:latin typeface="+mn-lt"/>
            </a:endParaRPr>
          </a:p>
        </p:txBody>
      </p:sp>
      <p:sp>
        <p:nvSpPr>
          <p:cNvPr id="7" name="Printed" hidden="1"/>
          <p:cNvSpPr txBox="1">
            <a:spLocks noChangeArrowheads="1"/>
          </p:cNvSpPr>
          <p:nvPr/>
        </p:nvSpPr>
        <p:spPr bwMode="black">
          <a:xfrm>
            <a:off x="5992719" y="6533759"/>
            <a:ext cx="279000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baseline="0" dirty="0">
                <a:solidFill>
                  <a:srgbClr val="FFFFFF"/>
                </a:solidFill>
                <a:latin typeface="+mn-lt"/>
              </a:rPr>
              <a:t>Printed 14.09.2018 15:11 Azerbaijan Standard Time</a:t>
            </a:r>
          </a:p>
        </p:txBody>
      </p:sp>
      <p:sp>
        <p:nvSpPr>
          <p:cNvPr id="13314" name="Title"/>
          <p:cNvSpPr>
            <a:spLocks noGrp="1" noChangeArrowheads="1"/>
          </p:cNvSpPr>
          <p:nvPr>
            <p:ph type="ctrTitle"/>
          </p:nvPr>
        </p:nvSpPr>
        <p:spPr>
          <a:xfrm>
            <a:off x="2268266" y="1434419"/>
            <a:ext cx="6231663" cy="492443"/>
          </a:xfrm>
          <a:prstGeom prst="rect">
            <a:avLst/>
          </a:prstGeom>
        </p:spPr>
        <p:txBody>
          <a:bodyPr>
            <a:spAutoFit/>
          </a:bodyPr>
          <a:lstStyle>
            <a:lvl1pPr>
              <a:defRPr sz="3200" b="0" baseline="0">
                <a:solidFill>
                  <a:schemeClr val="accent2"/>
                </a:solidFill>
                <a:latin typeface="+mj-lt"/>
                <a:ea typeface="+mj-ea"/>
              </a:defRPr>
            </a:lvl1pPr>
          </a:lstStyle>
          <a:p>
            <a:pPr lvl="0" latinLnBrk="0"/>
            <a:r>
              <a:rPr lang="en-US" noProof="0" dirty="0"/>
              <a:t>Click to edit Master title style</a:t>
            </a:r>
          </a:p>
        </p:txBody>
      </p:sp>
      <p:sp>
        <p:nvSpPr>
          <p:cNvPr id="13315" name="Subtitle"/>
          <p:cNvSpPr>
            <a:spLocks noGrp="1" noChangeArrowheads="1"/>
          </p:cNvSpPr>
          <p:nvPr>
            <p:ph type="subTitle" idx="1"/>
          </p:nvPr>
        </p:nvSpPr>
        <p:spPr>
          <a:xfrm>
            <a:off x="2268266" y="3119079"/>
            <a:ext cx="6231663" cy="215444"/>
          </a:xfrm>
          <a:prstGeom prst="rect">
            <a:avLst/>
          </a:prstGeom>
        </p:spPr>
        <p:txBody>
          <a:bodyPr wrap="square">
            <a:spAutoFit/>
          </a:bodyPr>
          <a:lstStyle>
            <a:lvl1pPr>
              <a:defRPr sz="1400" cap="all" baseline="0">
                <a:solidFill>
                  <a:schemeClr val="accent6"/>
                </a:solidFill>
                <a:latin typeface="+mn-lt"/>
                <a:ea typeface="+mn-ea"/>
              </a:defRPr>
            </a:lvl1pPr>
          </a:lstStyle>
          <a:p>
            <a:pPr lvl="0" latinLnBrk="0"/>
            <a:r>
              <a:rPr lang="en-US" noProof="0" dirty="0"/>
              <a:t>Click to edit Master subtitle style</a:t>
            </a:r>
          </a:p>
        </p:txBody>
      </p:sp>
      <p:sp>
        <p:nvSpPr>
          <p:cNvPr id="57" name="Document type" hidden="1"/>
          <p:cNvSpPr txBox="1">
            <a:spLocks noChangeArrowheads="1"/>
          </p:cNvSpPr>
          <p:nvPr/>
        </p:nvSpPr>
        <p:spPr bwMode="gray">
          <a:xfrm>
            <a:off x="2268266" y="3582218"/>
            <a:ext cx="623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dirty="0">
                <a:solidFill>
                  <a:schemeClr val="accent6"/>
                </a:solidFill>
                <a:latin typeface="+mn-lt"/>
              </a:rPr>
              <a:t>Document type | Date</a:t>
            </a:r>
          </a:p>
        </p:txBody>
      </p:sp>
      <p:sp>
        <p:nvSpPr>
          <p:cNvPr id="5" name="doc id" hidden="1"/>
          <p:cNvSpPr txBox="1">
            <a:spLocks noChangeArrowheads="1"/>
          </p:cNvSpPr>
          <p:nvPr/>
        </p:nvSpPr>
        <p:spPr bwMode="white">
          <a:xfrm>
            <a:off x="8443913" y="36513"/>
            <a:ext cx="29527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baseline="0" dirty="0">
              <a:solidFill>
                <a:srgbClr val="FFFFFF"/>
              </a:solidFill>
              <a:latin typeface="+mn-lt"/>
            </a:endParaRPr>
          </a:p>
        </p:txBody>
      </p:sp>
      <p:sp>
        <p:nvSpPr>
          <p:cNvPr id="28" name="LogoImage"/>
          <p:cNvSpPr>
            <a:spLocks noEditPoints="1"/>
          </p:cNvSpPr>
          <p:nvPr/>
        </p:nvSpPr>
        <p:spPr bwMode="auto">
          <a:xfrm>
            <a:off x="2268266" y="150653"/>
            <a:ext cx="2176978" cy="238073"/>
          </a:xfrm>
          <a:custGeom>
            <a:avLst/>
            <a:gdLst>
              <a:gd name="T0" fmla="*/ 504 w 5516"/>
              <a:gd name="T1" fmla="*/ 26 h 606"/>
              <a:gd name="T2" fmla="*/ 18 w 5516"/>
              <a:gd name="T3" fmla="*/ 22 h 606"/>
              <a:gd name="T4" fmla="*/ 140 w 5516"/>
              <a:gd name="T5" fmla="*/ 436 h 606"/>
              <a:gd name="T6" fmla="*/ 408 w 5516"/>
              <a:gd name="T7" fmla="*/ 372 h 606"/>
              <a:gd name="T8" fmla="*/ 696 w 5516"/>
              <a:gd name="T9" fmla="*/ 422 h 606"/>
              <a:gd name="T10" fmla="*/ 768 w 5516"/>
              <a:gd name="T11" fmla="*/ 196 h 606"/>
              <a:gd name="T12" fmla="*/ 1272 w 5516"/>
              <a:gd name="T13" fmla="*/ 26 h 606"/>
              <a:gd name="T14" fmla="*/ 1302 w 5516"/>
              <a:gd name="T15" fmla="*/ 338 h 606"/>
              <a:gd name="T16" fmla="*/ 1202 w 5516"/>
              <a:gd name="T17" fmla="*/ 436 h 606"/>
              <a:gd name="T18" fmla="*/ 1030 w 5516"/>
              <a:gd name="T19" fmla="*/ 10 h 606"/>
              <a:gd name="T20" fmla="*/ 960 w 5516"/>
              <a:gd name="T21" fmla="*/ 22 h 606"/>
              <a:gd name="T22" fmla="*/ 804 w 5516"/>
              <a:gd name="T23" fmla="*/ 434 h 606"/>
              <a:gd name="T24" fmla="*/ 930 w 5516"/>
              <a:gd name="T25" fmla="*/ 246 h 606"/>
              <a:gd name="T26" fmla="*/ 1658 w 5516"/>
              <a:gd name="T27" fmla="*/ 342 h 606"/>
              <a:gd name="T28" fmla="*/ 1368 w 5516"/>
              <a:gd name="T29" fmla="*/ 188 h 606"/>
              <a:gd name="T30" fmla="*/ 1514 w 5516"/>
              <a:gd name="T31" fmla="*/ 436 h 606"/>
              <a:gd name="T32" fmla="*/ 1564 w 5516"/>
              <a:gd name="T33" fmla="*/ 434 h 606"/>
              <a:gd name="T34" fmla="*/ 1904 w 5516"/>
              <a:gd name="T35" fmla="*/ 184 h 606"/>
              <a:gd name="T36" fmla="*/ 1728 w 5516"/>
              <a:gd name="T37" fmla="*/ 366 h 606"/>
              <a:gd name="T38" fmla="*/ 2102 w 5516"/>
              <a:gd name="T39" fmla="*/ 192 h 606"/>
              <a:gd name="T40" fmla="*/ 1982 w 5516"/>
              <a:gd name="T41" fmla="*/ 320 h 606"/>
              <a:gd name="T42" fmla="*/ 2478 w 5516"/>
              <a:gd name="T43" fmla="*/ 242 h 606"/>
              <a:gd name="T44" fmla="*/ 2406 w 5516"/>
              <a:gd name="T45" fmla="*/ 390 h 606"/>
              <a:gd name="T46" fmla="*/ 2234 w 5516"/>
              <a:gd name="T47" fmla="*/ 192 h 606"/>
              <a:gd name="T48" fmla="*/ 2478 w 5516"/>
              <a:gd name="T49" fmla="*/ 242 h 606"/>
              <a:gd name="T50" fmla="*/ 2928 w 5516"/>
              <a:gd name="T51" fmla="*/ 448 h 606"/>
              <a:gd name="T52" fmla="*/ 2958 w 5516"/>
              <a:gd name="T53" fmla="*/ 230 h 606"/>
              <a:gd name="T54" fmla="*/ 2716 w 5516"/>
              <a:gd name="T55" fmla="*/ 54 h 606"/>
              <a:gd name="T56" fmla="*/ 2714 w 5516"/>
              <a:gd name="T57" fmla="*/ 36 h 606"/>
              <a:gd name="T58" fmla="*/ 2928 w 5516"/>
              <a:gd name="T59" fmla="*/ 448 h 606"/>
              <a:gd name="T60" fmla="*/ 3388 w 5516"/>
              <a:gd name="T61" fmla="*/ 4 h 606"/>
              <a:gd name="T62" fmla="*/ 3396 w 5516"/>
              <a:gd name="T63" fmla="*/ 366 h 606"/>
              <a:gd name="T64" fmla="*/ 3580 w 5516"/>
              <a:gd name="T65" fmla="*/ 190 h 606"/>
              <a:gd name="T66" fmla="*/ 3502 w 5516"/>
              <a:gd name="T67" fmla="*/ 432 h 606"/>
              <a:gd name="T68" fmla="*/ 4232 w 5516"/>
              <a:gd name="T69" fmla="*/ 348 h 606"/>
              <a:gd name="T70" fmla="*/ 3858 w 5516"/>
              <a:gd name="T71" fmla="*/ 176 h 606"/>
              <a:gd name="T72" fmla="*/ 3758 w 5516"/>
              <a:gd name="T73" fmla="*/ 446 h 606"/>
              <a:gd name="T74" fmla="*/ 3990 w 5516"/>
              <a:gd name="T75" fmla="*/ 282 h 606"/>
              <a:gd name="T76" fmla="*/ 4042 w 5516"/>
              <a:gd name="T77" fmla="*/ 342 h 606"/>
              <a:gd name="T78" fmla="*/ 4134 w 5516"/>
              <a:gd name="T79" fmla="*/ 448 h 606"/>
              <a:gd name="T80" fmla="*/ 4454 w 5516"/>
              <a:gd name="T81" fmla="*/ 202 h 606"/>
              <a:gd name="T82" fmla="*/ 4284 w 5516"/>
              <a:gd name="T83" fmla="*/ 174 h 606"/>
              <a:gd name="T84" fmla="*/ 4432 w 5516"/>
              <a:gd name="T85" fmla="*/ 588 h 606"/>
              <a:gd name="T86" fmla="*/ 4792 w 5516"/>
              <a:gd name="T87" fmla="*/ 382 h 606"/>
              <a:gd name="T88" fmla="*/ 5192 w 5516"/>
              <a:gd name="T89" fmla="*/ 340 h 606"/>
              <a:gd name="T90" fmla="*/ 4902 w 5516"/>
              <a:gd name="T91" fmla="*/ 186 h 606"/>
              <a:gd name="T92" fmla="*/ 4850 w 5516"/>
              <a:gd name="T93" fmla="*/ 274 h 606"/>
              <a:gd name="T94" fmla="*/ 4742 w 5516"/>
              <a:gd name="T95" fmla="*/ 194 h 606"/>
              <a:gd name="T96" fmla="*/ 4794 w 5516"/>
              <a:gd name="T97" fmla="*/ 418 h 606"/>
              <a:gd name="T98" fmla="*/ 5004 w 5516"/>
              <a:gd name="T99" fmla="*/ 338 h 606"/>
              <a:gd name="T100" fmla="*/ 5098 w 5516"/>
              <a:gd name="T101" fmla="*/ 446 h 606"/>
              <a:gd name="T102" fmla="*/ 5418 w 5516"/>
              <a:gd name="T103" fmla="*/ 192 h 606"/>
              <a:gd name="T104" fmla="*/ 5348 w 5516"/>
              <a:gd name="T105" fmla="*/ 180 h 606"/>
              <a:gd name="T106" fmla="*/ 5254 w 5516"/>
              <a:gd name="T107"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6" h="606">
                <a:moveTo>
                  <a:pt x="366" y="448"/>
                </a:moveTo>
                <a:cubicBezTo>
                  <a:pt x="524" y="448"/>
                  <a:pt x="524" y="448"/>
                  <a:pt x="524" y="448"/>
                </a:cubicBezTo>
                <a:cubicBezTo>
                  <a:pt x="524" y="436"/>
                  <a:pt x="524" y="436"/>
                  <a:pt x="524" y="436"/>
                </a:cubicBezTo>
                <a:cubicBezTo>
                  <a:pt x="486" y="432"/>
                  <a:pt x="470" y="414"/>
                  <a:pt x="468" y="362"/>
                </a:cubicBezTo>
                <a:cubicBezTo>
                  <a:pt x="454" y="86"/>
                  <a:pt x="454" y="86"/>
                  <a:pt x="454" y="86"/>
                </a:cubicBezTo>
                <a:cubicBezTo>
                  <a:pt x="452" y="46"/>
                  <a:pt x="470" y="30"/>
                  <a:pt x="504" y="26"/>
                </a:cubicBezTo>
                <a:cubicBezTo>
                  <a:pt x="504" y="12"/>
                  <a:pt x="504" y="12"/>
                  <a:pt x="504" y="12"/>
                </a:cubicBezTo>
                <a:cubicBezTo>
                  <a:pt x="394" y="12"/>
                  <a:pt x="394" y="12"/>
                  <a:pt x="394" y="12"/>
                </a:cubicBezTo>
                <a:cubicBezTo>
                  <a:pt x="264" y="350"/>
                  <a:pt x="264" y="350"/>
                  <a:pt x="264" y="350"/>
                </a:cubicBezTo>
                <a:cubicBezTo>
                  <a:pt x="132" y="10"/>
                  <a:pt x="132" y="10"/>
                  <a:pt x="132" y="10"/>
                </a:cubicBezTo>
                <a:cubicBezTo>
                  <a:pt x="18" y="10"/>
                  <a:pt x="18" y="10"/>
                  <a:pt x="18" y="10"/>
                </a:cubicBezTo>
                <a:cubicBezTo>
                  <a:pt x="18" y="22"/>
                  <a:pt x="18" y="22"/>
                  <a:pt x="18" y="22"/>
                </a:cubicBezTo>
                <a:cubicBezTo>
                  <a:pt x="40" y="26"/>
                  <a:pt x="74" y="32"/>
                  <a:pt x="72" y="84"/>
                </a:cubicBezTo>
                <a:cubicBezTo>
                  <a:pt x="58" y="352"/>
                  <a:pt x="58" y="352"/>
                  <a:pt x="58" y="352"/>
                </a:cubicBezTo>
                <a:cubicBezTo>
                  <a:pt x="54" y="410"/>
                  <a:pt x="38" y="430"/>
                  <a:pt x="0" y="436"/>
                </a:cubicBezTo>
                <a:cubicBezTo>
                  <a:pt x="0" y="448"/>
                  <a:pt x="0" y="448"/>
                  <a:pt x="0" y="448"/>
                </a:cubicBezTo>
                <a:cubicBezTo>
                  <a:pt x="140" y="448"/>
                  <a:pt x="140" y="448"/>
                  <a:pt x="140" y="448"/>
                </a:cubicBezTo>
                <a:cubicBezTo>
                  <a:pt x="140" y="436"/>
                  <a:pt x="140" y="436"/>
                  <a:pt x="140" y="436"/>
                </a:cubicBezTo>
                <a:cubicBezTo>
                  <a:pt x="98" y="428"/>
                  <a:pt x="84" y="414"/>
                  <a:pt x="88" y="356"/>
                </a:cubicBezTo>
                <a:cubicBezTo>
                  <a:pt x="100" y="86"/>
                  <a:pt x="100" y="86"/>
                  <a:pt x="100" y="86"/>
                </a:cubicBezTo>
                <a:cubicBezTo>
                  <a:pt x="240" y="444"/>
                  <a:pt x="240" y="444"/>
                  <a:pt x="240" y="444"/>
                </a:cubicBezTo>
                <a:cubicBezTo>
                  <a:pt x="258" y="444"/>
                  <a:pt x="258" y="444"/>
                  <a:pt x="258" y="444"/>
                </a:cubicBezTo>
                <a:cubicBezTo>
                  <a:pt x="396" y="86"/>
                  <a:pt x="396" y="86"/>
                  <a:pt x="396" y="86"/>
                </a:cubicBezTo>
                <a:cubicBezTo>
                  <a:pt x="408" y="372"/>
                  <a:pt x="408" y="372"/>
                  <a:pt x="408" y="372"/>
                </a:cubicBezTo>
                <a:cubicBezTo>
                  <a:pt x="410" y="416"/>
                  <a:pt x="398" y="430"/>
                  <a:pt x="366" y="434"/>
                </a:cubicBezTo>
                <a:lnTo>
                  <a:pt x="366" y="448"/>
                </a:lnTo>
                <a:close/>
                <a:moveTo>
                  <a:pt x="670" y="456"/>
                </a:moveTo>
                <a:cubicBezTo>
                  <a:pt x="708" y="456"/>
                  <a:pt x="756" y="440"/>
                  <a:pt x="782" y="412"/>
                </a:cubicBezTo>
                <a:cubicBezTo>
                  <a:pt x="776" y="400"/>
                  <a:pt x="776" y="400"/>
                  <a:pt x="776" y="400"/>
                </a:cubicBezTo>
                <a:cubicBezTo>
                  <a:pt x="750" y="416"/>
                  <a:pt x="722" y="422"/>
                  <a:pt x="696" y="422"/>
                </a:cubicBezTo>
                <a:cubicBezTo>
                  <a:pt x="620" y="422"/>
                  <a:pt x="592" y="358"/>
                  <a:pt x="592" y="290"/>
                </a:cubicBezTo>
                <a:cubicBezTo>
                  <a:pt x="592" y="258"/>
                  <a:pt x="600" y="236"/>
                  <a:pt x="614" y="222"/>
                </a:cubicBezTo>
                <a:cubicBezTo>
                  <a:pt x="626" y="210"/>
                  <a:pt x="646" y="204"/>
                  <a:pt x="664" y="204"/>
                </a:cubicBezTo>
                <a:cubicBezTo>
                  <a:pt x="690" y="204"/>
                  <a:pt x="722" y="214"/>
                  <a:pt x="744" y="244"/>
                </a:cubicBezTo>
                <a:cubicBezTo>
                  <a:pt x="750" y="244"/>
                  <a:pt x="750" y="244"/>
                  <a:pt x="750" y="244"/>
                </a:cubicBezTo>
                <a:cubicBezTo>
                  <a:pt x="758" y="234"/>
                  <a:pt x="766" y="212"/>
                  <a:pt x="768" y="196"/>
                </a:cubicBezTo>
                <a:cubicBezTo>
                  <a:pt x="748" y="180"/>
                  <a:pt x="720" y="172"/>
                  <a:pt x="686" y="172"/>
                </a:cubicBezTo>
                <a:cubicBezTo>
                  <a:pt x="604" y="172"/>
                  <a:pt x="544" y="246"/>
                  <a:pt x="544" y="326"/>
                </a:cubicBezTo>
                <a:cubicBezTo>
                  <a:pt x="540" y="390"/>
                  <a:pt x="576" y="456"/>
                  <a:pt x="670" y="456"/>
                </a:cubicBezTo>
                <a:moveTo>
                  <a:pt x="1272" y="98"/>
                </a:moveTo>
                <a:cubicBezTo>
                  <a:pt x="1292" y="98"/>
                  <a:pt x="1308" y="82"/>
                  <a:pt x="1308" y="62"/>
                </a:cubicBezTo>
                <a:cubicBezTo>
                  <a:pt x="1308" y="42"/>
                  <a:pt x="1292" y="26"/>
                  <a:pt x="1272" y="26"/>
                </a:cubicBezTo>
                <a:cubicBezTo>
                  <a:pt x="1252" y="26"/>
                  <a:pt x="1238" y="42"/>
                  <a:pt x="1238" y="62"/>
                </a:cubicBezTo>
                <a:cubicBezTo>
                  <a:pt x="1238" y="82"/>
                  <a:pt x="1252" y="98"/>
                  <a:pt x="1272" y="98"/>
                </a:cubicBezTo>
                <a:moveTo>
                  <a:pt x="1202" y="448"/>
                </a:moveTo>
                <a:cubicBezTo>
                  <a:pt x="1346" y="448"/>
                  <a:pt x="1346" y="448"/>
                  <a:pt x="1346" y="448"/>
                </a:cubicBezTo>
                <a:cubicBezTo>
                  <a:pt x="1346" y="436"/>
                  <a:pt x="1346" y="436"/>
                  <a:pt x="1346" y="436"/>
                </a:cubicBezTo>
                <a:cubicBezTo>
                  <a:pt x="1304" y="432"/>
                  <a:pt x="1302" y="434"/>
                  <a:pt x="1302" y="338"/>
                </a:cubicBezTo>
                <a:cubicBezTo>
                  <a:pt x="1302" y="176"/>
                  <a:pt x="1302" y="176"/>
                  <a:pt x="1302" y="176"/>
                </a:cubicBezTo>
                <a:cubicBezTo>
                  <a:pt x="1200" y="176"/>
                  <a:pt x="1200" y="176"/>
                  <a:pt x="1200" y="176"/>
                </a:cubicBezTo>
                <a:cubicBezTo>
                  <a:pt x="1200" y="188"/>
                  <a:pt x="1200" y="188"/>
                  <a:pt x="1200" y="188"/>
                </a:cubicBezTo>
                <a:cubicBezTo>
                  <a:pt x="1244" y="190"/>
                  <a:pt x="1250" y="192"/>
                  <a:pt x="1250" y="268"/>
                </a:cubicBezTo>
                <a:cubicBezTo>
                  <a:pt x="1250" y="336"/>
                  <a:pt x="1250" y="336"/>
                  <a:pt x="1250" y="336"/>
                </a:cubicBezTo>
                <a:cubicBezTo>
                  <a:pt x="1250" y="432"/>
                  <a:pt x="1248" y="432"/>
                  <a:pt x="1202" y="436"/>
                </a:cubicBezTo>
                <a:cubicBezTo>
                  <a:pt x="1178" y="434"/>
                  <a:pt x="1154" y="426"/>
                  <a:pt x="1076" y="338"/>
                </a:cubicBezTo>
                <a:cubicBezTo>
                  <a:pt x="1046" y="302"/>
                  <a:pt x="996" y="244"/>
                  <a:pt x="968" y="206"/>
                </a:cubicBezTo>
                <a:cubicBezTo>
                  <a:pt x="1062" y="102"/>
                  <a:pt x="1062" y="102"/>
                  <a:pt x="1062" y="102"/>
                </a:cubicBezTo>
                <a:cubicBezTo>
                  <a:pt x="1108" y="52"/>
                  <a:pt x="1132" y="26"/>
                  <a:pt x="1176" y="24"/>
                </a:cubicBezTo>
                <a:cubicBezTo>
                  <a:pt x="1176" y="10"/>
                  <a:pt x="1176" y="10"/>
                  <a:pt x="1176" y="10"/>
                </a:cubicBezTo>
                <a:cubicBezTo>
                  <a:pt x="1030" y="10"/>
                  <a:pt x="1030" y="10"/>
                  <a:pt x="1030" y="10"/>
                </a:cubicBezTo>
                <a:cubicBezTo>
                  <a:pt x="1030" y="22"/>
                  <a:pt x="1030" y="22"/>
                  <a:pt x="1030" y="22"/>
                </a:cubicBezTo>
                <a:cubicBezTo>
                  <a:pt x="1050" y="26"/>
                  <a:pt x="1056" y="32"/>
                  <a:pt x="1056" y="46"/>
                </a:cubicBezTo>
                <a:cubicBezTo>
                  <a:pt x="1056" y="56"/>
                  <a:pt x="1054" y="72"/>
                  <a:pt x="1026" y="102"/>
                </a:cubicBezTo>
                <a:cubicBezTo>
                  <a:pt x="910" y="230"/>
                  <a:pt x="910" y="230"/>
                  <a:pt x="910" y="230"/>
                </a:cubicBezTo>
                <a:cubicBezTo>
                  <a:pt x="910" y="148"/>
                  <a:pt x="910" y="148"/>
                  <a:pt x="910" y="148"/>
                </a:cubicBezTo>
                <a:cubicBezTo>
                  <a:pt x="910" y="36"/>
                  <a:pt x="916" y="28"/>
                  <a:pt x="960" y="22"/>
                </a:cubicBezTo>
                <a:cubicBezTo>
                  <a:pt x="960" y="8"/>
                  <a:pt x="960" y="8"/>
                  <a:pt x="960" y="8"/>
                </a:cubicBezTo>
                <a:cubicBezTo>
                  <a:pt x="804" y="8"/>
                  <a:pt x="804" y="8"/>
                  <a:pt x="804" y="8"/>
                </a:cubicBezTo>
                <a:cubicBezTo>
                  <a:pt x="804" y="22"/>
                  <a:pt x="804" y="22"/>
                  <a:pt x="804" y="22"/>
                </a:cubicBezTo>
                <a:cubicBezTo>
                  <a:pt x="852" y="26"/>
                  <a:pt x="854" y="36"/>
                  <a:pt x="854" y="148"/>
                </a:cubicBezTo>
                <a:cubicBezTo>
                  <a:pt x="854" y="300"/>
                  <a:pt x="854" y="300"/>
                  <a:pt x="854" y="300"/>
                </a:cubicBezTo>
                <a:cubicBezTo>
                  <a:pt x="854" y="422"/>
                  <a:pt x="850" y="430"/>
                  <a:pt x="804" y="434"/>
                </a:cubicBezTo>
                <a:cubicBezTo>
                  <a:pt x="804" y="446"/>
                  <a:pt x="804" y="446"/>
                  <a:pt x="804" y="446"/>
                </a:cubicBezTo>
                <a:cubicBezTo>
                  <a:pt x="960" y="446"/>
                  <a:pt x="960" y="446"/>
                  <a:pt x="960" y="446"/>
                </a:cubicBezTo>
                <a:cubicBezTo>
                  <a:pt x="960" y="434"/>
                  <a:pt x="960" y="434"/>
                  <a:pt x="960" y="434"/>
                </a:cubicBezTo>
                <a:cubicBezTo>
                  <a:pt x="910" y="428"/>
                  <a:pt x="910" y="424"/>
                  <a:pt x="910" y="292"/>
                </a:cubicBezTo>
                <a:cubicBezTo>
                  <a:pt x="910" y="268"/>
                  <a:pt x="910" y="268"/>
                  <a:pt x="910" y="268"/>
                </a:cubicBezTo>
                <a:cubicBezTo>
                  <a:pt x="930" y="246"/>
                  <a:pt x="930" y="246"/>
                  <a:pt x="930" y="246"/>
                </a:cubicBezTo>
                <a:cubicBezTo>
                  <a:pt x="982" y="310"/>
                  <a:pt x="1038" y="380"/>
                  <a:pt x="1098" y="448"/>
                </a:cubicBezTo>
                <a:cubicBezTo>
                  <a:pt x="1202" y="448"/>
                  <a:pt x="1202" y="448"/>
                  <a:pt x="1202" y="448"/>
                </a:cubicBezTo>
                <a:close/>
                <a:moveTo>
                  <a:pt x="1564" y="448"/>
                </a:moveTo>
                <a:cubicBezTo>
                  <a:pt x="1706" y="448"/>
                  <a:pt x="1706" y="448"/>
                  <a:pt x="1706" y="448"/>
                </a:cubicBezTo>
                <a:cubicBezTo>
                  <a:pt x="1706" y="436"/>
                  <a:pt x="1706" y="436"/>
                  <a:pt x="1706" y="436"/>
                </a:cubicBezTo>
                <a:cubicBezTo>
                  <a:pt x="1658" y="434"/>
                  <a:pt x="1658" y="432"/>
                  <a:pt x="1658" y="342"/>
                </a:cubicBezTo>
                <a:cubicBezTo>
                  <a:pt x="1658" y="280"/>
                  <a:pt x="1658" y="280"/>
                  <a:pt x="1658" y="280"/>
                </a:cubicBezTo>
                <a:cubicBezTo>
                  <a:pt x="1658" y="198"/>
                  <a:pt x="1612" y="172"/>
                  <a:pt x="1570" y="172"/>
                </a:cubicBezTo>
                <a:cubicBezTo>
                  <a:pt x="1534" y="172"/>
                  <a:pt x="1498" y="188"/>
                  <a:pt x="1470" y="224"/>
                </a:cubicBezTo>
                <a:cubicBezTo>
                  <a:pt x="1470" y="176"/>
                  <a:pt x="1470" y="176"/>
                  <a:pt x="1470" y="176"/>
                </a:cubicBezTo>
                <a:cubicBezTo>
                  <a:pt x="1368" y="176"/>
                  <a:pt x="1368" y="176"/>
                  <a:pt x="1368" y="176"/>
                </a:cubicBezTo>
                <a:cubicBezTo>
                  <a:pt x="1368" y="188"/>
                  <a:pt x="1368" y="188"/>
                  <a:pt x="1368" y="188"/>
                </a:cubicBezTo>
                <a:cubicBezTo>
                  <a:pt x="1412" y="190"/>
                  <a:pt x="1418" y="192"/>
                  <a:pt x="1418" y="268"/>
                </a:cubicBezTo>
                <a:cubicBezTo>
                  <a:pt x="1418" y="336"/>
                  <a:pt x="1418" y="336"/>
                  <a:pt x="1418" y="336"/>
                </a:cubicBezTo>
                <a:cubicBezTo>
                  <a:pt x="1418" y="434"/>
                  <a:pt x="1418" y="434"/>
                  <a:pt x="1370" y="436"/>
                </a:cubicBezTo>
                <a:cubicBezTo>
                  <a:pt x="1370" y="448"/>
                  <a:pt x="1370" y="448"/>
                  <a:pt x="1370" y="448"/>
                </a:cubicBezTo>
                <a:cubicBezTo>
                  <a:pt x="1514" y="448"/>
                  <a:pt x="1514" y="448"/>
                  <a:pt x="1514" y="448"/>
                </a:cubicBezTo>
                <a:cubicBezTo>
                  <a:pt x="1514" y="436"/>
                  <a:pt x="1514" y="436"/>
                  <a:pt x="1514" y="436"/>
                </a:cubicBezTo>
                <a:cubicBezTo>
                  <a:pt x="1472" y="432"/>
                  <a:pt x="1470" y="434"/>
                  <a:pt x="1470" y="338"/>
                </a:cubicBezTo>
                <a:cubicBezTo>
                  <a:pt x="1470" y="262"/>
                  <a:pt x="1470" y="262"/>
                  <a:pt x="1470" y="262"/>
                </a:cubicBezTo>
                <a:cubicBezTo>
                  <a:pt x="1470" y="236"/>
                  <a:pt x="1504" y="206"/>
                  <a:pt x="1546" y="206"/>
                </a:cubicBezTo>
                <a:cubicBezTo>
                  <a:pt x="1580" y="206"/>
                  <a:pt x="1606" y="220"/>
                  <a:pt x="1606" y="286"/>
                </a:cubicBezTo>
                <a:cubicBezTo>
                  <a:pt x="1606" y="340"/>
                  <a:pt x="1606" y="340"/>
                  <a:pt x="1606" y="340"/>
                </a:cubicBezTo>
                <a:cubicBezTo>
                  <a:pt x="1606" y="432"/>
                  <a:pt x="1602" y="432"/>
                  <a:pt x="1564" y="434"/>
                </a:cubicBezTo>
                <a:lnTo>
                  <a:pt x="1564" y="448"/>
                </a:lnTo>
                <a:close/>
                <a:moveTo>
                  <a:pt x="1776" y="222"/>
                </a:moveTo>
                <a:cubicBezTo>
                  <a:pt x="1776" y="200"/>
                  <a:pt x="1796" y="188"/>
                  <a:pt x="1822" y="188"/>
                </a:cubicBezTo>
                <a:cubicBezTo>
                  <a:pt x="1874" y="188"/>
                  <a:pt x="1896" y="236"/>
                  <a:pt x="1900" y="252"/>
                </a:cubicBezTo>
                <a:cubicBezTo>
                  <a:pt x="1912" y="252"/>
                  <a:pt x="1912" y="252"/>
                  <a:pt x="1912" y="252"/>
                </a:cubicBezTo>
                <a:cubicBezTo>
                  <a:pt x="1912" y="212"/>
                  <a:pt x="1908" y="188"/>
                  <a:pt x="1904" y="184"/>
                </a:cubicBezTo>
                <a:cubicBezTo>
                  <a:pt x="1900" y="180"/>
                  <a:pt x="1862" y="170"/>
                  <a:pt x="1824" y="170"/>
                </a:cubicBezTo>
                <a:cubicBezTo>
                  <a:pt x="1768" y="170"/>
                  <a:pt x="1734" y="206"/>
                  <a:pt x="1734" y="248"/>
                </a:cubicBezTo>
                <a:cubicBezTo>
                  <a:pt x="1734" y="340"/>
                  <a:pt x="1890" y="322"/>
                  <a:pt x="1890" y="396"/>
                </a:cubicBezTo>
                <a:cubicBezTo>
                  <a:pt x="1890" y="422"/>
                  <a:pt x="1866" y="436"/>
                  <a:pt x="1826" y="436"/>
                </a:cubicBezTo>
                <a:cubicBezTo>
                  <a:pt x="1788" y="436"/>
                  <a:pt x="1754" y="416"/>
                  <a:pt x="1744" y="366"/>
                </a:cubicBezTo>
                <a:cubicBezTo>
                  <a:pt x="1728" y="366"/>
                  <a:pt x="1728" y="366"/>
                  <a:pt x="1728" y="366"/>
                </a:cubicBezTo>
                <a:cubicBezTo>
                  <a:pt x="1728" y="386"/>
                  <a:pt x="1732" y="422"/>
                  <a:pt x="1734" y="428"/>
                </a:cubicBezTo>
                <a:cubicBezTo>
                  <a:pt x="1744" y="446"/>
                  <a:pt x="1788" y="454"/>
                  <a:pt x="1824" y="454"/>
                </a:cubicBezTo>
                <a:cubicBezTo>
                  <a:pt x="1888" y="454"/>
                  <a:pt x="1928" y="416"/>
                  <a:pt x="1928" y="372"/>
                </a:cubicBezTo>
                <a:cubicBezTo>
                  <a:pt x="1932" y="270"/>
                  <a:pt x="1776" y="286"/>
                  <a:pt x="1776" y="222"/>
                </a:cubicBezTo>
                <a:moveTo>
                  <a:pt x="2030" y="270"/>
                </a:moveTo>
                <a:cubicBezTo>
                  <a:pt x="2034" y="220"/>
                  <a:pt x="2058" y="192"/>
                  <a:pt x="2102" y="192"/>
                </a:cubicBezTo>
                <a:cubicBezTo>
                  <a:pt x="2144" y="192"/>
                  <a:pt x="2170" y="220"/>
                  <a:pt x="2172" y="270"/>
                </a:cubicBezTo>
                <a:lnTo>
                  <a:pt x="2030" y="270"/>
                </a:lnTo>
                <a:close/>
                <a:moveTo>
                  <a:pt x="2030" y="290"/>
                </a:moveTo>
                <a:cubicBezTo>
                  <a:pt x="2222" y="290"/>
                  <a:pt x="2222" y="290"/>
                  <a:pt x="2222" y="290"/>
                </a:cubicBezTo>
                <a:cubicBezTo>
                  <a:pt x="2226" y="228"/>
                  <a:pt x="2192" y="168"/>
                  <a:pt x="2114" y="168"/>
                </a:cubicBezTo>
                <a:cubicBezTo>
                  <a:pt x="2034" y="168"/>
                  <a:pt x="1982" y="232"/>
                  <a:pt x="1982" y="320"/>
                </a:cubicBezTo>
                <a:cubicBezTo>
                  <a:pt x="1982" y="388"/>
                  <a:pt x="2018" y="456"/>
                  <a:pt x="2112" y="456"/>
                </a:cubicBezTo>
                <a:cubicBezTo>
                  <a:pt x="2150" y="456"/>
                  <a:pt x="2198" y="440"/>
                  <a:pt x="2224" y="412"/>
                </a:cubicBezTo>
                <a:cubicBezTo>
                  <a:pt x="2218" y="400"/>
                  <a:pt x="2218" y="400"/>
                  <a:pt x="2218" y="400"/>
                </a:cubicBezTo>
                <a:cubicBezTo>
                  <a:pt x="2192" y="416"/>
                  <a:pt x="2164" y="422"/>
                  <a:pt x="2138" y="422"/>
                </a:cubicBezTo>
                <a:cubicBezTo>
                  <a:pt x="2058" y="420"/>
                  <a:pt x="2028" y="352"/>
                  <a:pt x="2030" y="290"/>
                </a:cubicBezTo>
                <a:moveTo>
                  <a:pt x="2478" y="242"/>
                </a:moveTo>
                <a:cubicBezTo>
                  <a:pt x="2490" y="206"/>
                  <a:pt x="2510" y="192"/>
                  <a:pt x="2528" y="192"/>
                </a:cubicBezTo>
                <a:cubicBezTo>
                  <a:pt x="2528" y="180"/>
                  <a:pt x="2528" y="180"/>
                  <a:pt x="2528" y="180"/>
                </a:cubicBezTo>
                <a:cubicBezTo>
                  <a:pt x="2430" y="180"/>
                  <a:pt x="2430" y="180"/>
                  <a:pt x="2430" y="180"/>
                </a:cubicBezTo>
                <a:cubicBezTo>
                  <a:pt x="2430" y="192"/>
                  <a:pt x="2430" y="192"/>
                  <a:pt x="2430" y="192"/>
                </a:cubicBezTo>
                <a:cubicBezTo>
                  <a:pt x="2454" y="194"/>
                  <a:pt x="2466" y="206"/>
                  <a:pt x="2458" y="234"/>
                </a:cubicBezTo>
                <a:cubicBezTo>
                  <a:pt x="2406" y="390"/>
                  <a:pt x="2406" y="390"/>
                  <a:pt x="2406" y="390"/>
                </a:cubicBezTo>
                <a:cubicBezTo>
                  <a:pt x="2354" y="270"/>
                  <a:pt x="2354" y="270"/>
                  <a:pt x="2354" y="270"/>
                </a:cubicBezTo>
                <a:cubicBezTo>
                  <a:pt x="2340" y="238"/>
                  <a:pt x="2334" y="224"/>
                  <a:pt x="2334" y="212"/>
                </a:cubicBezTo>
                <a:cubicBezTo>
                  <a:pt x="2334" y="202"/>
                  <a:pt x="2340" y="196"/>
                  <a:pt x="2360" y="192"/>
                </a:cubicBezTo>
                <a:cubicBezTo>
                  <a:pt x="2360" y="180"/>
                  <a:pt x="2360" y="180"/>
                  <a:pt x="2360" y="180"/>
                </a:cubicBezTo>
                <a:cubicBezTo>
                  <a:pt x="2234" y="180"/>
                  <a:pt x="2234" y="180"/>
                  <a:pt x="2234" y="180"/>
                </a:cubicBezTo>
                <a:cubicBezTo>
                  <a:pt x="2234" y="192"/>
                  <a:pt x="2234" y="192"/>
                  <a:pt x="2234" y="192"/>
                </a:cubicBezTo>
                <a:cubicBezTo>
                  <a:pt x="2266" y="194"/>
                  <a:pt x="2268" y="198"/>
                  <a:pt x="2310" y="292"/>
                </a:cubicBezTo>
                <a:cubicBezTo>
                  <a:pt x="2382" y="450"/>
                  <a:pt x="2382" y="450"/>
                  <a:pt x="2382" y="450"/>
                </a:cubicBezTo>
                <a:cubicBezTo>
                  <a:pt x="2358" y="512"/>
                  <a:pt x="2320" y="546"/>
                  <a:pt x="2242" y="564"/>
                </a:cubicBezTo>
                <a:cubicBezTo>
                  <a:pt x="2246" y="576"/>
                  <a:pt x="2260" y="600"/>
                  <a:pt x="2268" y="606"/>
                </a:cubicBezTo>
                <a:cubicBezTo>
                  <a:pt x="2370" y="564"/>
                  <a:pt x="2390" y="498"/>
                  <a:pt x="2426" y="396"/>
                </a:cubicBezTo>
                <a:lnTo>
                  <a:pt x="2478" y="242"/>
                </a:lnTo>
                <a:close/>
                <a:moveTo>
                  <a:pt x="2844" y="394"/>
                </a:moveTo>
                <a:cubicBezTo>
                  <a:pt x="2822" y="412"/>
                  <a:pt x="2782" y="416"/>
                  <a:pt x="2750" y="416"/>
                </a:cubicBezTo>
                <a:cubicBezTo>
                  <a:pt x="2670" y="416"/>
                  <a:pt x="2606" y="360"/>
                  <a:pt x="2606" y="284"/>
                </a:cubicBezTo>
                <a:cubicBezTo>
                  <a:pt x="2606" y="236"/>
                  <a:pt x="2626" y="206"/>
                  <a:pt x="2658" y="198"/>
                </a:cubicBezTo>
                <a:cubicBezTo>
                  <a:pt x="2698" y="266"/>
                  <a:pt x="2770" y="338"/>
                  <a:pt x="2844" y="394"/>
                </a:cubicBezTo>
                <a:moveTo>
                  <a:pt x="2928" y="448"/>
                </a:moveTo>
                <a:cubicBezTo>
                  <a:pt x="3022" y="448"/>
                  <a:pt x="3022" y="448"/>
                  <a:pt x="3022" y="448"/>
                </a:cubicBezTo>
                <a:cubicBezTo>
                  <a:pt x="3022" y="436"/>
                  <a:pt x="3022" y="436"/>
                  <a:pt x="3022" y="436"/>
                </a:cubicBezTo>
                <a:cubicBezTo>
                  <a:pt x="2992" y="432"/>
                  <a:pt x="2946" y="408"/>
                  <a:pt x="2896" y="372"/>
                </a:cubicBezTo>
                <a:cubicBezTo>
                  <a:pt x="2914" y="342"/>
                  <a:pt x="2918" y="300"/>
                  <a:pt x="2922" y="270"/>
                </a:cubicBezTo>
                <a:cubicBezTo>
                  <a:pt x="2926" y="244"/>
                  <a:pt x="2946" y="244"/>
                  <a:pt x="2958" y="242"/>
                </a:cubicBezTo>
                <a:cubicBezTo>
                  <a:pt x="2958" y="230"/>
                  <a:pt x="2958" y="230"/>
                  <a:pt x="2958" y="230"/>
                </a:cubicBezTo>
                <a:cubicBezTo>
                  <a:pt x="2834" y="230"/>
                  <a:pt x="2834" y="230"/>
                  <a:pt x="2834" y="230"/>
                </a:cubicBezTo>
                <a:cubicBezTo>
                  <a:pt x="2834" y="242"/>
                  <a:pt x="2834" y="242"/>
                  <a:pt x="2834" y="242"/>
                </a:cubicBezTo>
                <a:cubicBezTo>
                  <a:pt x="2864" y="246"/>
                  <a:pt x="2892" y="250"/>
                  <a:pt x="2892" y="294"/>
                </a:cubicBezTo>
                <a:cubicBezTo>
                  <a:pt x="2892" y="318"/>
                  <a:pt x="2888" y="342"/>
                  <a:pt x="2878" y="358"/>
                </a:cubicBezTo>
                <a:cubicBezTo>
                  <a:pt x="2770" y="274"/>
                  <a:pt x="2670" y="156"/>
                  <a:pt x="2670" y="96"/>
                </a:cubicBezTo>
                <a:cubicBezTo>
                  <a:pt x="2670" y="66"/>
                  <a:pt x="2688" y="54"/>
                  <a:pt x="2716" y="54"/>
                </a:cubicBezTo>
                <a:cubicBezTo>
                  <a:pt x="2752" y="54"/>
                  <a:pt x="2784" y="78"/>
                  <a:pt x="2800" y="124"/>
                </a:cubicBezTo>
                <a:cubicBezTo>
                  <a:pt x="2812" y="124"/>
                  <a:pt x="2812" y="124"/>
                  <a:pt x="2812" y="124"/>
                </a:cubicBezTo>
                <a:cubicBezTo>
                  <a:pt x="2810" y="42"/>
                  <a:pt x="2810" y="42"/>
                  <a:pt x="2810" y="42"/>
                </a:cubicBezTo>
                <a:cubicBezTo>
                  <a:pt x="2798" y="42"/>
                  <a:pt x="2798" y="42"/>
                  <a:pt x="2798" y="42"/>
                </a:cubicBezTo>
                <a:cubicBezTo>
                  <a:pt x="2798" y="48"/>
                  <a:pt x="2792" y="52"/>
                  <a:pt x="2788" y="52"/>
                </a:cubicBezTo>
                <a:cubicBezTo>
                  <a:pt x="2772" y="52"/>
                  <a:pt x="2752" y="36"/>
                  <a:pt x="2714" y="36"/>
                </a:cubicBezTo>
                <a:cubicBezTo>
                  <a:pt x="2672" y="36"/>
                  <a:pt x="2630" y="62"/>
                  <a:pt x="2630" y="118"/>
                </a:cubicBezTo>
                <a:cubicBezTo>
                  <a:pt x="2630" y="140"/>
                  <a:pt x="2636" y="160"/>
                  <a:pt x="2648" y="182"/>
                </a:cubicBezTo>
                <a:cubicBezTo>
                  <a:pt x="2592" y="200"/>
                  <a:pt x="2562" y="248"/>
                  <a:pt x="2562" y="304"/>
                </a:cubicBezTo>
                <a:cubicBezTo>
                  <a:pt x="2562" y="406"/>
                  <a:pt x="2640" y="460"/>
                  <a:pt x="2726" y="460"/>
                </a:cubicBezTo>
                <a:cubicBezTo>
                  <a:pt x="2780" y="460"/>
                  <a:pt x="2824" y="444"/>
                  <a:pt x="2862" y="410"/>
                </a:cubicBezTo>
                <a:cubicBezTo>
                  <a:pt x="2888" y="424"/>
                  <a:pt x="2912" y="442"/>
                  <a:pt x="2928" y="448"/>
                </a:cubicBezTo>
                <a:moveTo>
                  <a:pt x="3094" y="212"/>
                </a:moveTo>
                <a:cubicBezTo>
                  <a:pt x="3094" y="88"/>
                  <a:pt x="3154" y="20"/>
                  <a:pt x="3252" y="20"/>
                </a:cubicBezTo>
                <a:cubicBezTo>
                  <a:pt x="3328" y="20"/>
                  <a:pt x="3372" y="58"/>
                  <a:pt x="3392" y="134"/>
                </a:cubicBezTo>
                <a:cubicBezTo>
                  <a:pt x="3404" y="134"/>
                  <a:pt x="3404" y="134"/>
                  <a:pt x="3404" y="134"/>
                </a:cubicBezTo>
                <a:cubicBezTo>
                  <a:pt x="3400" y="4"/>
                  <a:pt x="3400" y="4"/>
                  <a:pt x="3400" y="4"/>
                </a:cubicBezTo>
                <a:cubicBezTo>
                  <a:pt x="3388" y="4"/>
                  <a:pt x="3388" y="4"/>
                  <a:pt x="3388" y="4"/>
                </a:cubicBezTo>
                <a:cubicBezTo>
                  <a:pt x="3384" y="14"/>
                  <a:pt x="3376" y="18"/>
                  <a:pt x="3364" y="18"/>
                </a:cubicBezTo>
                <a:cubicBezTo>
                  <a:pt x="3338" y="18"/>
                  <a:pt x="3314" y="0"/>
                  <a:pt x="3248" y="0"/>
                </a:cubicBezTo>
                <a:cubicBezTo>
                  <a:pt x="3118" y="0"/>
                  <a:pt x="3030" y="102"/>
                  <a:pt x="3030" y="242"/>
                </a:cubicBezTo>
                <a:cubicBezTo>
                  <a:pt x="3030" y="376"/>
                  <a:pt x="3110" y="460"/>
                  <a:pt x="3238" y="460"/>
                </a:cubicBezTo>
                <a:cubicBezTo>
                  <a:pt x="3320" y="460"/>
                  <a:pt x="3384" y="420"/>
                  <a:pt x="3408" y="380"/>
                </a:cubicBezTo>
                <a:cubicBezTo>
                  <a:pt x="3396" y="366"/>
                  <a:pt x="3396" y="366"/>
                  <a:pt x="3396" y="366"/>
                </a:cubicBezTo>
                <a:cubicBezTo>
                  <a:pt x="3370" y="402"/>
                  <a:pt x="3314" y="426"/>
                  <a:pt x="3256" y="426"/>
                </a:cubicBezTo>
                <a:cubicBezTo>
                  <a:pt x="3156" y="426"/>
                  <a:pt x="3094" y="340"/>
                  <a:pt x="3094" y="212"/>
                </a:cubicBezTo>
                <a:moveTo>
                  <a:pt x="3678" y="328"/>
                </a:moveTo>
                <a:cubicBezTo>
                  <a:pt x="3678" y="392"/>
                  <a:pt x="3650" y="430"/>
                  <a:pt x="3592" y="430"/>
                </a:cubicBezTo>
                <a:cubicBezTo>
                  <a:pt x="3542" y="430"/>
                  <a:pt x="3496" y="384"/>
                  <a:pt x="3496" y="292"/>
                </a:cubicBezTo>
                <a:cubicBezTo>
                  <a:pt x="3496" y="226"/>
                  <a:pt x="3528" y="190"/>
                  <a:pt x="3580" y="190"/>
                </a:cubicBezTo>
                <a:cubicBezTo>
                  <a:pt x="3628" y="192"/>
                  <a:pt x="3678" y="238"/>
                  <a:pt x="3678" y="328"/>
                </a:cubicBezTo>
                <a:moveTo>
                  <a:pt x="3732" y="312"/>
                </a:moveTo>
                <a:cubicBezTo>
                  <a:pt x="3732" y="260"/>
                  <a:pt x="3710" y="214"/>
                  <a:pt x="3672" y="190"/>
                </a:cubicBezTo>
                <a:cubicBezTo>
                  <a:pt x="3650" y="176"/>
                  <a:pt x="3620" y="168"/>
                  <a:pt x="3588" y="168"/>
                </a:cubicBezTo>
                <a:cubicBezTo>
                  <a:pt x="3502" y="168"/>
                  <a:pt x="3442" y="230"/>
                  <a:pt x="3442" y="310"/>
                </a:cubicBezTo>
                <a:cubicBezTo>
                  <a:pt x="3442" y="364"/>
                  <a:pt x="3464" y="408"/>
                  <a:pt x="3502" y="432"/>
                </a:cubicBezTo>
                <a:cubicBezTo>
                  <a:pt x="3524" y="446"/>
                  <a:pt x="3554" y="452"/>
                  <a:pt x="3586" y="452"/>
                </a:cubicBezTo>
                <a:cubicBezTo>
                  <a:pt x="3672" y="454"/>
                  <a:pt x="3732" y="394"/>
                  <a:pt x="3732" y="312"/>
                </a:cubicBezTo>
                <a:moveTo>
                  <a:pt x="4136" y="448"/>
                </a:moveTo>
                <a:cubicBezTo>
                  <a:pt x="4280" y="448"/>
                  <a:pt x="4280" y="448"/>
                  <a:pt x="4280" y="448"/>
                </a:cubicBezTo>
                <a:cubicBezTo>
                  <a:pt x="4280" y="436"/>
                  <a:pt x="4280" y="436"/>
                  <a:pt x="4280" y="436"/>
                </a:cubicBezTo>
                <a:cubicBezTo>
                  <a:pt x="4230" y="434"/>
                  <a:pt x="4232" y="426"/>
                  <a:pt x="4232" y="348"/>
                </a:cubicBezTo>
                <a:cubicBezTo>
                  <a:pt x="4232" y="276"/>
                  <a:pt x="4232" y="276"/>
                  <a:pt x="4232" y="276"/>
                </a:cubicBezTo>
                <a:cubicBezTo>
                  <a:pt x="4232" y="200"/>
                  <a:pt x="4190" y="172"/>
                  <a:pt x="4142" y="172"/>
                </a:cubicBezTo>
                <a:cubicBezTo>
                  <a:pt x="4098" y="172"/>
                  <a:pt x="4064" y="196"/>
                  <a:pt x="4038" y="232"/>
                </a:cubicBezTo>
                <a:cubicBezTo>
                  <a:pt x="4028" y="194"/>
                  <a:pt x="4000" y="172"/>
                  <a:pt x="3954" y="172"/>
                </a:cubicBezTo>
                <a:cubicBezTo>
                  <a:pt x="3916" y="172"/>
                  <a:pt x="3880" y="196"/>
                  <a:pt x="3858" y="224"/>
                </a:cubicBezTo>
                <a:cubicBezTo>
                  <a:pt x="3858" y="176"/>
                  <a:pt x="3858" y="176"/>
                  <a:pt x="3858" y="176"/>
                </a:cubicBezTo>
                <a:cubicBezTo>
                  <a:pt x="3756" y="176"/>
                  <a:pt x="3756" y="176"/>
                  <a:pt x="3756" y="176"/>
                </a:cubicBezTo>
                <a:cubicBezTo>
                  <a:pt x="3756" y="188"/>
                  <a:pt x="3756" y="188"/>
                  <a:pt x="3756" y="188"/>
                </a:cubicBezTo>
                <a:cubicBezTo>
                  <a:pt x="3800" y="190"/>
                  <a:pt x="3806" y="192"/>
                  <a:pt x="3806" y="268"/>
                </a:cubicBezTo>
                <a:cubicBezTo>
                  <a:pt x="3806" y="346"/>
                  <a:pt x="3806" y="346"/>
                  <a:pt x="3806" y="346"/>
                </a:cubicBezTo>
                <a:cubicBezTo>
                  <a:pt x="3806" y="434"/>
                  <a:pt x="3804" y="434"/>
                  <a:pt x="3758" y="434"/>
                </a:cubicBezTo>
                <a:cubicBezTo>
                  <a:pt x="3758" y="446"/>
                  <a:pt x="3758" y="446"/>
                  <a:pt x="3758" y="446"/>
                </a:cubicBezTo>
                <a:cubicBezTo>
                  <a:pt x="3902" y="446"/>
                  <a:pt x="3902" y="446"/>
                  <a:pt x="3902" y="446"/>
                </a:cubicBezTo>
                <a:cubicBezTo>
                  <a:pt x="3902" y="434"/>
                  <a:pt x="3902" y="434"/>
                  <a:pt x="3902" y="434"/>
                </a:cubicBezTo>
                <a:cubicBezTo>
                  <a:pt x="3862" y="430"/>
                  <a:pt x="3858" y="430"/>
                  <a:pt x="3858" y="342"/>
                </a:cubicBezTo>
                <a:cubicBezTo>
                  <a:pt x="3858" y="262"/>
                  <a:pt x="3858" y="262"/>
                  <a:pt x="3858" y="262"/>
                </a:cubicBezTo>
                <a:cubicBezTo>
                  <a:pt x="3858" y="234"/>
                  <a:pt x="3894" y="204"/>
                  <a:pt x="3932" y="204"/>
                </a:cubicBezTo>
                <a:cubicBezTo>
                  <a:pt x="3974" y="204"/>
                  <a:pt x="3990" y="226"/>
                  <a:pt x="3990" y="282"/>
                </a:cubicBezTo>
                <a:cubicBezTo>
                  <a:pt x="3990" y="338"/>
                  <a:pt x="3990" y="338"/>
                  <a:pt x="3990" y="338"/>
                </a:cubicBezTo>
                <a:cubicBezTo>
                  <a:pt x="3990" y="428"/>
                  <a:pt x="3988" y="432"/>
                  <a:pt x="3950" y="436"/>
                </a:cubicBezTo>
                <a:cubicBezTo>
                  <a:pt x="3950" y="448"/>
                  <a:pt x="3950" y="448"/>
                  <a:pt x="3950" y="448"/>
                </a:cubicBezTo>
                <a:cubicBezTo>
                  <a:pt x="4086" y="448"/>
                  <a:pt x="4086" y="448"/>
                  <a:pt x="4086" y="448"/>
                </a:cubicBezTo>
                <a:cubicBezTo>
                  <a:pt x="4086" y="436"/>
                  <a:pt x="4086" y="436"/>
                  <a:pt x="4086" y="436"/>
                </a:cubicBezTo>
                <a:cubicBezTo>
                  <a:pt x="4040" y="432"/>
                  <a:pt x="4042" y="428"/>
                  <a:pt x="4042" y="342"/>
                </a:cubicBezTo>
                <a:cubicBezTo>
                  <a:pt x="4042" y="264"/>
                  <a:pt x="4042" y="264"/>
                  <a:pt x="4042" y="264"/>
                </a:cubicBezTo>
                <a:cubicBezTo>
                  <a:pt x="4042" y="236"/>
                  <a:pt x="4078" y="206"/>
                  <a:pt x="4118" y="206"/>
                </a:cubicBezTo>
                <a:cubicBezTo>
                  <a:pt x="4152" y="206"/>
                  <a:pt x="4174" y="226"/>
                  <a:pt x="4174" y="284"/>
                </a:cubicBezTo>
                <a:cubicBezTo>
                  <a:pt x="4174" y="346"/>
                  <a:pt x="4174" y="346"/>
                  <a:pt x="4174" y="346"/>
                </a:cubicBezTo>
                <a:cubicBezTo>
                  <a:pt x="4174" y="428"/>
                  <a:pt x="4174" y="432"/>
                  <a:pt x="4134" y="436"/>
                </a:cubicBezTo>
                <a:cubicBezTo>
                  <a:pt x="4134" y="448"/>
                  <a:pt x="4134" y="448"/>
                  <a:pt x="4134" y="448"/>
                </a:cubicBezTo>
                <a:lnTo>
                  <a:pt x="4136" y="448"/>
                </a:lnTo>
                <a:close/>
                <a:moveTo>
                  <a:pt x="4546" y="316"/>
                </a:moveTo>
                <a:cubicBezTo>
                  <a:pt x="4546" y="388"/>
                  <a:pt x="4516" y="432"/>
                  <a:pt x="4460" y="432"/>
                </a:cubicBezTo>
                <a:cubicBezTo>
                  <a:pt x="4424" y="432"/>
                  <a:pt x="4384" y="412"/>
                  <a:pt x="4384" y="384"/>
                </a:cubicBezTo>
                <a:cubicBezTo>
                  <a:pt x="4384" y="248"/>
                  <a:pt x="4384" y="248"/>
                  <a:pt x="4384" y="248"/>
                </a:cubicBezTo>
                <a:cubicBezTo>
                  <a:pt x="4384" y="226"/>
                  <a:pt x="4416" y="202"/>
                  <a:pt x="4454" y="202"/>
                </a:cubicBezTo>
                <a:cubicBezTo>
                  <a:pt x="4510" y="206"/>
                  <a:pt x="4546" y="248"/>
                  <a:pt x="4546" y="316"/>
                </a:cubicBezTo>
                <a:moveTo>
                  <a:pt x="4600" y="310"/>
                </a:moveTo>
                <a:cubicBezTo>
                  <a:pt x="4600" y="230"/>
                  <a:pt x="4548" y="170"/>
                  <a:pt x="4478" y="170"/>
                </a:cubicBezTo>
                <a:cubicBezTo>
                  <a:pt x="4438" y="170"/>
                  <a:pt x="4406" y="188"/>
                  <a:pt x="4384" y="214"/>
                </a:cubicBezTo>
                <a:cubicBezTo>
                  <a:pt x="4384" y="174"/>
                  <a:pt x="4384" y="174"/>
                  <a:pt x="4384" y="174"/>
                </a:cubicBezTo>
                <a:cubicBezTo>
                  <a:pt x="4284" y="174"/>
                  <a:pt x="4284" y="174"/>
                  <a:pt x="4284" y="174"/>
                </a:cubicBezTo>
                <a:cubicBezTo>
                  <a:pt x="4284" y="186"/>
                  <a:pt x="4284" y="186"/>
                  <a:pt x="4284" y="186"/>
                </a:cubicBezTo>
                <a:cubicBezTo>
                  <a:pt x="4326" y="188"/>
                  <a:pt x="4332" y="190"/>
                  <a:pt x="4332" y="280"/>
                </a:cubicBezTo>
                <a:cubicBezTo>
                  <a:pt x="4332" y="466"/>
                  <a:pt x="4332" y="466"/>
                  <a:pt x="4332" y="466"/>
                </a:cubicBezTo>
                <a:cubicBezTo>
                  <a:pt x="4332" y="564"/>
                  <a:pt x="4334" y="570"/>
                  <a:pt x="4286" y="574"/>
                </a:cubicBezTo>
                <a:cubicBezTo>
                  <a:pt x="4286" y="588"/>
                  <a:pt x="4286" y="588"/>
                  <a:pt x="4286" y="588"/>
                </a:cubicBezTo>
                <a:cubicBezTo>
                  <a:pt x="4432" y="588"/>
                  <a:pt x="4432" y="588"/>
                  <a:pt x="4432" y="588"/>
                </a:cubicBezTo>
                <a:cubicBezTo>
                  <a:pt x="4432" y="574"/>
                  <a:pt x="4432" y="574"/>
                  <a:pt x="4432" y="574"/>
                </a:cubicBezTo>
                <a:cubicBezTo>
                  <a:pt x="4380" y="572"/>
                  <a:pt x="4384" y="564"/>
                  <a:pt x="4384" y="462"/>
                </a:cubicBezTo>
                <a:cubicBezTo>
                  <a:pt x="4384" y="424"/>
                  <a:pt x="4384" y="424"/>
                  <a:pt x="4384" y="424"/>
                </a:cubicBezTo>
                <a:cubicBezTo>
                  <a:pt x="4404" y="444"/>
                  <a:pt x="4436" y="454"/>
                  <a:pt x="4466" y="454"/>
                </a:cubicBezTo>
                <a:cubicBezTo>
                  <a:pt x="4548" y="454"/>
                  <a:pt x="4600" y="392"/>
                  <a:pt x="4600" y="310"/>
                </a:cubicBezTo>
                <a:moveTo>
                  <a:pt x="4792" y="382"/>
                </a:moveTo>
                <a:cubicBezTo>
                  <a:pt x="4792" y="404"/>
                  <a:pt x="4762" y="424"/>
                  <a:pt x="4736" y="424"/>
                </a:cubicBezTo>
                <a:cubicBezTo>
                  <a:pt x="4712" y="424"/>
                  <a:pt x="4694" y="410"/>
                  <a:pt x="4694" y="378"/>
                </a:cubicBezTo>
                <a:cubicBezTo>
                  <a:pt x="4694" y="322"/>
                  <a:pt x="4752" y="328"/>
                  <a:pt x="4792" y="306"/>
                </a:cubicBezTo>
                <a:cubicBezTo>
                  <a:pt x="4792" y="382"/>
                  <a:pt x="4792" y="382"/>
                  <a:pt x="4792" y="382"/>
                </a:cubicBezTo>
                <a:close/>
                <a:moveTo>
                  <a:pt x="5240" y="434"/>
                </a:moveTo>
                <a:cubicBezTo>
                  <a:pt x="5192" y="432"/>
                  <a:pt x="5192" y="430"/>
                  <a:pt x="5192" y="340"/>
                </a:cubicBezTo>
                <a:cubicBezTo>
                  <a:pt x="5192" y="278"/>
                  <a:pt x="5192" y="278"/>
                  <a:pt x="5192" y="278"/>
                </a:cubicBezTo>
                <a:cubicBezTo>
                  <a:pt x="5192" y="196"/>
                  <a:pt x="5146" y="170"/>
                  <a:pt x="5104" y="170"/>
                </a:cubicBezTo>
                <a:cubicBezTo>
                  <a:pt x="5068" y="170"/>
                  <a:pt x="5032" y="186"/>
                  <a:pt x="5004" y="222"/>
                </a:cubicBezTo>
                <a:cubicBezTo>
                  <a:pt x="5004" y="174"/>
                  <a:pt x="5004" y="174"/>
                  <a:pt x="5004" y="174"/>
                </a:cubicBezTo>
                <a:cubicBezTo>
                  <a:pt x="4902" y="174"/>
                  <a:pt x="4902" y="174"/>
                  <a:pt x="4902" y="174"/>
                </a:cubicBezTo>
                <a:cubicBezTo>
                  <a:pt x="4902" y="186"/>
                  <a:pt x="4902" y="186"/>
                  <a:pt x="4902" y="186"/>
                </a:cubicBezTo>
                <a:cubicBezTo>
                  <a:pt x="4946" y="188"/>
                  <a:pt x="4952" y="190"/>
                  <a:pt x="4952" y="266"/>
                </a:cubicBezTo>
                <a:cubicBezTo>
                  <a:pt x="4952" y="334"/>
                  <a:pt x="4952" y="334"/>
                  <a:pt x="4952" y="334"/>
                </a:cubicBezTo>
                <a:cubicBezTo>
                  <a:pt x="4952" y="430"/>
                  <a:pt x="4952" y="432"/>
                  <a:pt x="4904" y="434"/>
                </a:cubicBezTo>
                <a:cubicBezTo>
                  <a:pt x="4892" y="434"/>
                  <a:pt x="4892" y="434"/>
                  <a:pt x="4892" y="434"/>
                </a:cubicBezTo>
                <a:cubicBezTo>
                  <a:pt x="4854" y="434"/>
                  <a:pt x="4850" y="422"/>
                  <a:pt x="4850" y="366"/>
                </a:cubicBezTo>
                <a:cubicBezTo>
                  <a:pt x="4850" y="274"/>
                  <a:pt x="4850" y="274"/>
                  <a:pt x="4850" y="274"/>
                </a:cubicBezTo>
                <a:cubicBezTo>
                  <a:pt x="4850" y="256"/>
                  <a:pt x="4848" y="240"/>
                  <a:pt x="4844" y="228"/>
                </a:cubicBezTo>
                <a:cubicBezTo>
                  <a:pt x="4830" y="186"/>
                  <a:pt x="4796" y="170"/>
                  <a:pt x="4748" y="170"/>
                </a:cubicBezTo>
                <a:cubicBezTo>
                  <a:pt x="4718" y="170"/>
                  <a:pt x="4674" y="180"/>
                  <a:pt x="4650" y="202"/>
                </a:cubicBezTo>
                <a:cubicBezTo>
                  <a:pt x="4652" y="214"/>
                  <a:pt x="4664" y="240"/>
                  <a:pt x="4670" y="248"/>
                </a:cubicBezTo>
                <a:cubicBezTo>
                  <a:pt x="4676" y="246"/>
                  <a:pt x="4676" y="246"/>
                  <a:pt x="4676" y="246"/>
                </a:cubicBezTo>
                <a:cubicBezTo>
                  <a:pt x="4688" y="216"/>
                  <a:pt x="4708" y="194"/>
                  <a:pt x="4742" y="194"/>
                </a:cubicBezTo>
                <a:cubicBezTo>
                  <a:pt x="4778" y="194"/>
                  <a:pt x="4794" y="220"/>
                  <a:pt x="4794" y="250"/>
                </a:cubicBezTo>
                <a:cubicBezTo>
                  <a:pt x="4794" y="282"/>
                  <a:pt x="4794" y="282"/>
                  <a:pt x="4794" y="282"/>
                </a:cubicBezTo>
                <a:cubicBezTo>
                  <a:pt x="4794" y="302"/>
                  <a:pt x="4702" y="306"/>
                  <a:pt x="4664" y="338"/>
                </a:cubicBezTo>
                <a:cubicBezTo>
                  <a:pt x="4652" y="350"/>
                  <a:pt x="4642" y="364"/>
                  <a:pt x="4642" y="384"/>
                </a:cubicBezTo>
                <a:cubicBezTo>
                  <a:pt x="4642" y="426"/>
                  <a:pt x="4672" y="456"/>
                  <a:pt x="4716" y="456"/>
                </a:cubicBezTo>
                <a:cubicBezTo>
                  <a:pt x="4744" y="456"/>
                  <a:pt x="4768" y="446"/>
                  <a:pt x="4794" y="418"/>
                </a:cubicBezTo>
                <a:cubicBezTo>
                  <a:pt x="4798" y="438"/>
                  <a:pt x="4814" y="448"/>
                  <a:pt x="4842" y="448"/>
                </a:cubicBezTo>
                <a:cubicBezTo>
                  <a:pt x="4906" y="448"/>
                  <a:pt x="4906" y="448"/>
                  <a:pt x="4906" y="448"/>
                </a:cubicBezTo>
                <a:cubicBezTo>
                  <a:pt x="4906" y="448"/>
                  <a:pt x="4906" y="448"/>
                  <a:pt x="4906" y="448"/>
                </a:cubicBezTo>
                <a:cubicBezTo>
                  <a:pt x="5048" y="448"/>
                  <a:pt x="5048" y="448"/>
                  <a:pt x="5048" y="448"/>
                </a:cubicBezTo>
                <a:cubicBezTo>
                  <a:pt x="5048" y="436"/>
                  <a:pt x="5048" y="436"/>
                  <a:pt x="5048" y="436"/>
                </a:cubicBezTo>
                <a:cubicBezTo>
                  <a:pt x="5006" y="432"/>
                  <a:pt x="5004" y="434"/>
                  <a:pt x="5004" y="338"/>
                </a:cubicBezTo>
                <a:cubicBezTo>
                  <a:pt x="5004" y="262"/>
                  <a:pt x="5004" y="262"/>
                  <a:pt x="5004" y="262"/>
                </a:cubicBezTo>
                <a:cubicBezTo>
                  <a:pt x="5004" y="236"/>
                  <a:pt x="5038" y="206"/>
                  <a:pt x="5080" y="206"/>
                </a:cubicBezTo>
                <a:cubicBezTo>
                  <a:pt x="5114" y="206"/>
                  <a:pt x="5140" y="220"/>
                  <a:pt x="5140" y="286"/>
                </a:cubicBezTo>
                <a:cubicBezTo>
                  <a:pt x="5140" y="340"/>
                  <a:pt x="5140" y="340"/>
                  <a:pt x="5140" y="340"/>
                </a:cubicBezTo>
                <a:cubicBezTo>
                  <a:pt x="5140" y="432"/>
                  <a:pt x="5136" y="432"/>
                  <a:pt x="5098" y="434"/>
                </a:cubicBezTo>
                <a:cubicBezTo>
                  <a:pt x="5098" y="446"/>
                  <a:pt x="5098" y="446"/>
                  <a:pt x="5098" y="446"/>
                </a:cubicBezTo>
                <a:cubicBezTo>
                  <a:pt x="5240" y="446"/>
                  <a:pt x="5240" y="446"/>
                  <a:pt x="5240" y="446"/>
                </a:cubicBezTo>
                <a:lnTo>
                  <a:pt x="5240" y="434"/>
                </a:lnTo>
                <a:close/>
                <a:moveTo>
                  <a:pt x="5516" y="192"/>
                </a:moveTo>
                <a:cubicBezTo>
                  <a:pt x="5516" y="180"/>
                  <a:pt x="5516" y="180"/>
                  <a:pt x="5516" y="180"/>
                </a:cubicBezTo>
                <a:cubicBezTo>
                  <a:pt x="5418" y="180"/>
                  <a:pt x="5418" y="180"/>
                  <a:pt x="5418" y="180"/>
                </a:cubicBezTo>
                <a:cubicBezTo>
                  <a:pt x="5418" y="192"/>
                  <a:pt x="5418" y="192"/>
                  <a:pt x="5418" y="192"/>
                </a:cubicBezTo>
                <a:cubicBezTo>
                  <a:pt x="5442" y="194"/>
                  <a:pt x="5454" y="206"/>
                  <a:pt x="5446" y="234"/>
                </a:cubicBezTo>
                <a:cubicBezTo>
                  <a:pt x="5394" y="390"/>
                  <a:pt x="5394" y="390"/>
                  <a:pt x="5394" y="390"/>
                </a:cubicBezTo>
                <a:cubicBezTo>
                  <a:pt x="5342" y="270"/>
                  <a:pt x="5342" y="270"/>
                  <a:pt x="5342" y="270"/>
                </a:cubicBezTo>
                <a:cubicBezTo>
                  <a:pt x="5328" y="238"/>
                  <a:pt x="5322" y="224"/>
                  <a:pt x="5322" y="212"/>
                </a:cubicBezTo>
                <a:cubicBezTo>
                  <a:pt x="5322" y="202"/>
                  <a:pt x="5328" y="196"/>
                  <a:pt x="5348" y="192"/>
                </a:cubicBezTo>
                <a:cubicBezTo>
                  <a:pt x="5348" y="180"/>
                  <a:pt x="5348" y="180"/>
                  <a:pt x="5348" y="180"/>
                </a:cubicBezTo>
                <a:cubicBezTo>
                  <a:pt x="5220" y="180"/>
                  <a:pt x="5220" y="180"/>
                  <a:pt x="5220" y="180"/>
                </a:cubicBezTo>
                <a:cubicBezTo>
                  <a:pt x="5220" y="192"/>
                  <a:pt x="5220" y="192"/>
                  <a:pt x="5220" y="192"/>
                </a:cubicBezTo>
                <a:cubicBezTo>
                  <a:pt x="5252" y="194"/>
                  <a:pt x="5254" y="198"/>
                  <a:pt x="5296" y="292"/>
                </a:cubicBezTo>
                <a:cubicBezTo>
                  <a:pt x="5368" y="450"/>
                  <a:pt x="5368" y="450"/>
                  <a:pt x="5368" y="450"/>
                </a:cubicBezTo>
                <a:cubicBezTo>
                  <a:pt x="5344" y="512"/>
                  <a:pt x="5306" y="546"/>
                  <a:pt x="5228" y="564"/>
                </a:cubicBezTo>
                <a:cubicBezTo>
                  <a:pt x="5232" y="576"/>
                  <a:pt x="5246" y="600"/>
                  <a:pt x="5254" y="606"/>
                </a:cubicBezTo>
                <a:cubicBezTo>
                  <a:pt x="5356" y="564"/>
                  <a:pt x="5376" y="498"/>
                  <a:pt x="5412" y="396"/>
                </a:cubicBezTo>
                <a:cubicBezTo>
                  <a:pt x="5466" y="242"/>
                  <a:pt x="5466" y="242"/>
                  <a:pt x="5466" y="242"/>
                </a:cubicBezTo>
                <a:cubicBezTo>
                  <a:pt x="5478" y="206"/>
                  <a:pt x="5498" y="192"/>
                  <a:pt x="5516" y="19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eaLnBrk="1"/>
            <a:endParaRPr lang="en-US" baseline="0" dirty="0">
              <a:solidFill>
                <a:srgbClr val="000000"/>
              </a:solidFill>
              <a:latin typeface="+mn-lt"/>
            </a:endParaRPr>
          </a:p>
        </p:txBody>
      </p:sp>
      <p:sp>
        <p:nvSpPr>
          <p:cNvPr id="26" name="Disclaimer-English (United States)" hidden="1"/>
          <p:cNvSpPr>
            <a:spLocks noChangeArrowheads="1"/>
          </p:cNvSpPr>
          <p:nvPr/>
        </p:nvSpPr>
        <p:spPr bwMode="black">
          <a:xfrm>
            <a:off x="2268266" y="6287538"/>
            <a:ext cx="35444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4863" eaLnBrk="0" hangingPunct="0"/>
            <a:r>
              <a:rPr lang="en-US" sz="800" baseline="0" dirty="0">
                <a:solidFill>
                  <a:srgbClr val="FFFFFF"/>
                </a:solidFill>
                <a:latin typeface="+mn-lt"/>
              </a:rPr>
              <a:t>CONFIDENTIAL AND PROPRIETARY</a:t>
            </a:r>
          </a:p>
          <a:p>
            <a:pPr defTabSz="804863" eaLnBrk="0" hangingPunct="0"/>
            <a:r>
              <a:rPr lang="en-US" sz="800" baseline="0" dirty="0">
                <a:solidFill>
                  <a:srgbClr val="FFFFFF"/>
                </a:solidFill>
                <a:latin typeface="+mn-lt"/>
              </a:rPr>
              <a:t>Any use of this material without specific permission of McKinsey &amp; Company is strictly prohibited</a:t>
            </a:r>
          </a:p>
        </p:txBody>
      </p:sp>
      <p:pic>
        <p:nvPicPr>
          <p:cNvPr id="14" name="Picture 13">
            <a:extLst>
              <a:ext uri="{FF2B5EF4-FFF2-40B4-BE49-F238E27FC236}">
                <a16:creationId xmlns:a16="http://schemas.microsoft.com/office/drawing/2014/main" id="{363DF322-2B4A-4E5F-BD31-963945D2E23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19" b="4121"/>
          <a:stretch/>
        </p:blipFill>
        <p:spPr>
          <a:xfrm>
            <a:off x="0" y="0"/>
            <a:ext cx="8964706" cy="6721475"/>
          </a:xfrm>
          <a:prstGeom prst="rect">
            <a:avLst/>
          </a:prstGeom>
        </p:spPr>
      </p:pic>
    </p:spTree>
    <p:extLst>
      <p:ext uri="{BB962C8B-B14F-4D97-AF65-F5344CB8AC3E}">
        <p14:creationId xmlns:p14="http://schemas.microsoft.com/office/powerpoint/2010/main" val="1605822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Only">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4C10C8-1C86-4631-A642-F3E3792DB2C9}"/>
              </a:ext>
            </a:extLst>
          </p:cNvPr>
          <p:cNvGraphicFramePr>
            <a:graphicFrameLocks noChangeAspect="1"/>
          </p:cNvGraphicFramePr>
          <p:nvPr>
            <p:custDataLst>
              <p:tags r:id="rId2"/>
            </p:custDataLst>
            <p:extLst>
              <p:ext uri="{D42A27DB-BD31-4B8C-83A1-F6EECF244321}">
                <p14:modId xmlns:p14="http://schemas.microsoft.com/office/powerpoint/2010/main" val="37217365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4716" name="think-cell Slide" r:id="rId6" imgW="386" imgH="386" progId="TCLayout.ActiveDocument.1">
                  <p:embed/>
                </p:oleObj>
              </mc:Choice>
              <mc:Fallback>
                <p:oleObj name="think-cell Slide" r:id="rId6" imgW="386" imgH="386"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BFB992F-2424-4A58-ACD0-7CB248BB17F5}"/>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000" dirty="0" err="1">
              <a:solidFill>
                <a:srgbClr val="000000"/>
              </a:solidFill>
              <a:latin typeface="Georgia" panose="02040502050405020303" pitchFamily="18" charset="0"/>
              <a:sym typeface="Georgia" panose="02040502050405020303" pitchFamily="18" charset="0"/>
            </a:endParaRPr>
          </a:p>
        </p:txBody>
      </p:sp>
      <p:pic>
        <p:nvPicPr>
          <p:cNvPr id="10" name="Picture 9">
            <a:extLst>
              <a:ext uri="{FF2B5EF4-FFF2-40B4-BE49-F238E27FC236}">
                <a16:creationId xmlns:a16="http://schemas.microsoft.com/office/drawing/2014/main" id="{5F76A492-BC70-4E45-803D-42275350892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19" b="4121"/>
          <a:stretch/>
        </p:blipFill>
        <p:spPr>
          <a:xfrm>
            <a:off x="-1634" y="0"/>
            <a:ext cx="8964706" cy="6721475"/>
          </a:xfrm>
          <a:prstGeom prst="rect">
            <a:avLst/>
          </a:prstGeom>
        </p:spPr>
      </p:pic>
      <p:sp>
        <p:nvSpPr>
          <p:cNvPr id="11" name="Rectangle 10">
            <a:extLst>
              <a:ext uri="{FF2B5EF4-FFF2-40B4-BE49-F238E27FC236}">
                <a16:creationId xmlns:a16="http://schemas.microsoft.com/office/drawing/2014/main" id="{B345E94C-98C4-466A-A1A0-10404B75F2C9}"/>
              </a:ext>
            </a:extLst>
          </p:cNvPr>
          <p:cNvSpPr/>
          <p:nvPr/>
        </p:nvSpPr>
        <p:spPr>
          <a:xfrm>
            <a:off x="2808242" y="0"/>
            <a:ext cx="6161088" cy="6721475"/>
          </a:xfrm>
          <a:prstGeom prst="rect">
            <a:avLst/>
          </a:prstGeom>
          <a:solidFill>
            <a:schemeClr val="bg1">
              <a:alpha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a:endParaRPr lang="en-US" dirty="0">
              <a:solidFill>
                <a:srgbClr val="000000"/>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15" name="Slide Number"/>
          <p:cNvSpPr txBox="1">
            <a:spLocks/>
          </p:cNvSpPr>
          <p:nvPr/>
        </p:nvSpPr>
        <p:spPr>
          <a:xfrm>
            <a:off x="8564563" y="6508272"/>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smtClean="0">
                <a:solidFill>
                  <a:srgbClr val="FFFFFF"/>
                </a:solidFill>
              </a:rPr>
              <a:pPr/>
              <a:t>‹#›</a:t>
            </a:fld>
            <a:endParaRPr lang="en-US" sz="800" dirty="0">
              <a:solidFill>
                <a:srgbClr val="FFFFFF"/>
              </a:solidFill>
            </a:endParaRPr>
          </a:p>
        </p:txBody>
      </p:sp>
      <p:sp>
        <p:nvSpPr>
          <p:cNvPr id="16" name="SlideLogoText"/>
          <p:cNvSpPr>
            <a:spLocks noChangeArrowheads="1"/>
          </p:cNvSpPr>
          <p:nvPr>
            <p:custDataLst>
              <p:tags r:id="rId4"/>
            </p:custDataLst>
          </p:nvPr>
        </p:nvSpPr>
        <p:spPr bwMode="auto">
          <a:xfrm>
            <a:off x="7450817" y="6508272"/>
            <a:ext cx="1013098"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895350"/>
            <a:r>
              <a:rPr lang="en-US" sz="800" dirty="0">
                <a:solidFill>
                  <a:srgbClr val="FFFFFF"/>
                </a:solidFill>
                <a:latin typeface="Arial"/>
              </a:rPr>
              <a:t>McKinsey &amp; Company</a:t>
            </a:r>
          </a:p>
        </p:txBody>
      </p:sp>
      <p:sp>
        <p:nvSpPr>
          <p:cNvPr id="5" name="doc id" hidden="1"/>
          <p:cNvSpPr>
            <a:spLocks noChangeArrowheads="1"/>
          </p:cNvSpPr>
          <p:nvPr/>
        </p:nvSpPr>
        <p:spPr bwMode="auto">
          <a:xfrm>
            <a:off x="8081963" y="50801"/>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en-US" sz="800" dirty="0">
              <a:solidFill>
                <a:srgbClr val="808080"/>
              </a:solidFill>
              <a:latin typeface="Arial"/>
            </a:endParaRPr>
          </a:p>
        </p:txBody>
      </p:sp>
      <p:pic>
        <p:nvPicPr>
          <p:cNvPr id="117794" name="Picture 34" descr="Image result for shadow png">
            <a:extLst>
              <a:ext uri="{FF2B5EF4-FFF2-40B4-BE49-F238E27FC236}">
                <a16:creationId xmlns:a16="http://schemas.microsoft.com/office/drawing/2014/main" id="{00F41174-7C79-4646-8903-32CD1FE6D0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46097" y="3341688"/>
            <a:ext cx="5600700" cy="30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0022453"/>
      </p:ext>
    </p:extLst>
  </p:cSld>
  <p:clrMapOvr>
    <a:masterClrMapping/>
  </p:clrMapOvr>
  <p:extLst>
    <p:ext uri="{DCECCB84-F9BA-43D5-87BE-67443E8EF086}">
      <p15:sldGuideLst xmlns:p15="http://schemas.microsoft.com/office/powerpoint/2012/main">
        <p15:guide id="1" pos="3978">
          <p15:clr>
            <a:srgbClr val="000000"/>
          </p15:clr>
        </p15:guide>
        <p15:guide id="2" orient="horz" pos="570">
          <p15:clr>
            <a:srgbClr val="000000"/>
          </p15:clr>
        </p15:guide>
        <p15:guide id="3" orient="horz" pos="3912">
          <p15:clr>
            <a:srgbClr val="000000"/>
          </p15:clr>
        </p15:guide>
        <p15:guide id="4" pos="72">
          <p15:clr>
            <a:srgbClr val="00000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937A508-A8DE-494C-AE7D-007B780BD91D}"/>
              </a:ext>
            </a:extLst>
          </p:cNvPr>
          <p:cNvGraphicFramePr>
            <a:graphicFrameLocks noChangeAspect="1"/>
          </p:cNvGraphicFramePr>
          <p:nvPr>
            <p:custDataLst>
              <p:tags r:id="rId2"/>
            </p:custDataLst>
            <p:extLst>
              <p:ext uri="{D42A27DB-BD31-4B8C-83A1-F6EECF244321}">
                <p14:modId xmlns:p14="http://schemas.microsoft.com/office/powerpoint/2010/main" val="4228837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5740" name="think-cell Slide" r:id="rId5" imgW="451" imgH="450" progId="TCLayout.ActiveDocument.1">
                  <p:embed/>
                </p:oleObj>
              </mc:Choice>
              <mc:Fallback>
                <p:oleObj name="think-cell Slide" r:id="rId5" imgW="451" imgH="45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6E305AC-E62D-42F0-8291-FA4CAE9F8D04}"/>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000" dirty="0" err="1">
              <a:solidFill>
                <a:srgbClr val="000000"/>
              </a:solidFill>
              <a:latin typeface="Georgia" panose="02040502050405020303" pitchFamily="18" charset="0"/>
              <a:sym typeface="Georgia" panose="02040502050405020303" pitchFamily="18" charset="0"/>
            </a:endParaRPr>
          </a:p>
        </p:txBody>
      </p:sp>
      <p:sp>
        <p:nvSpPr>
          <p:cNvPr id="2" name="Title 1">
            <a:extLst>
              <a:ext uri="{FF2B5EF4-FFF2-40B4-BE49-F238E27FC236}">
                <a16:creationId xmlns:a16="http://schemas.microsoft.com/office/drawing/2014/main" id="{33156AA1-A35B-45D3-B4EE-948362B4C4C7}"/>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90006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645823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8812"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FE96962-60CA-411E-8E03-42926EBE630E}"/>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200" dirty="0" err="1">
              <a:solidFill>
                <a:srgbClr val="000000"/>
              </a:solidFill>
              <a:latin typeface="Georgia" panose="02040502050405020303" pitchFamily="18" charset="0"/>
              <a:sym typeface="Georgia" panose="02040502050405020303" pitchFamily="18" charset="0"/>
            </a:endParaRPr>
          </a:p>
        </p:txBody>
      </p:sp>
      <p:sp>
        <p:nvSpPr>
          <p:cNvPr id="4" name="Working Draft Text" hidden="1"/>
          <p:cNvSpPr txBox="1">
            <a:spLocks noChangeArrowheads="1"/>
          </p:cNvSpPr>
          <p:nvPr/>
        </p:nvSpPr>
        <p:spPr bwMode="black">
          <a:xfrm>
            <a:off x="5992719" y="6287538"/>
            <a:ext cx="279000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b="1" dirty="0">
                <a:solidFill>
                  <a:srgbClr val="FFFFFF"/>
                </a:solidFill>
                <a:latin typeface="Arial"/>
              </a:rPr>
              <a:t>WORKING DRAFT</a:t>
            </a:r>
          </a:p>
        </p:txBody>
      </p:sp>
      <p:sp>
        <p:nvSpPr>
          <p:cNvPr id="6" name="Working Draft" hidden="1"/>
          <p:cNvSpPr txBox="1">
            <a:spLocks noChangeArrowheads="1"/>
          </p:cNvSpPr>
          <p:nvPr/>
        </p:nvSpPr>
        <p:spPr bwMode="black">
          <a:xfrm>
            <a:off x="5992719" y="6410648"/>
            <a:ext cx="2968718"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a:solidFill>
                  <a:srgbClr val="FFFFFF"/>
                </a:solidFill>
                <a:latin typeface="Arial"/>
              </a:rPr>
              <a:t>Last Modified 16.12.2018 01:30 Azerbaijan Standard Time</a:t>
            </a:r>
            <a:endParaRPr lang="en-US" sz="800" dirty="0">
              <a:solidFill>
                <a:srgbClr val="FFFFFF"/>
              </a:solidFill>
              <a:latin typeface="Arial"/>
            </a:endParaRPr>
          </a:p>
        </p:txBody>
      </p:sp>
      <p:sp>
        <p:nvSpPr>
          <p:cNvPr id="7" name="Printed" hidden="1"/>
          <p:cNvSpPr txBox="1">
            <a:spLocks noChangeArrowheads="1"/>
          </p:cNvSpPr>
          <p:nvPr/>
        </p:nvSpPr>
        <p:spPr bwMode="black">
          <a:xfrm>
            <a:off x="5992719" y="6533759"/>
            <a:ext cx="279000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dirty="0">
                <a:solidFill>
                  <a:srgbClr val="FFFFFF"/>
                </a:solidFill>
                <a:latin typeface="Arial"/>
              </a:rPr>
              <a:t>Printed 14.09.2018 15:11 Azerbaijan Standard Time</a:t>
            </a:r>
          </a:p>
        </p:txBody>
      </p:sp>
      <p:sp>
        <p:nvSpPr>
          <p:cNvPr id="13314" name="Title"/>
          <p:cNvSpPr>
            <a:spLocks noGrp="1" noChangeArrowheads="1"/>
          </p:cNvSpPr>
          <p:nvPr>
            <p:ph type="ctrTitle"/>
          </p:nvPr>
        </p:nvSpPr>
        <p:spPr>
          <a:xfrm>
            <a:off x="2268266" y="1434419"/>
            <a:ext cx="6231663" cy="492443"/>
          </a:xfrm>
          <a:prstGeom prst="rect">
            <a:avLst/>
          </a:prstGeom>
        </p:spPr>
        <p:txBody>
          <a:bodyPr>
            <a:spAutoFit/>
          </a:bodyPr>
          <a:lstStyle>
            <a:lvl1pPr>
              <a:defRPr sz="3200" b="0" baseline="0">
                <a:solidFill>
                  <a:schemeClr val="accent2"/>
                </a:solidFill>
                <a:latin typeface="+mj-lt"/>
                <a:ea typeface="+mj-ea"/>
              </a:defRPr>
            </a:lvl1pPr>
          </a:lstStyle>
          <a:p>
            <a:pPr lvl="0" latinLnBrk="0"/>
            <a:r>
              <a:rPr lang="en-US" noProof="0" dirty="0"/>
              <a:t>Click to edit Master title style</a:t>
            </a:r>
          </a:p>
        </p:txBody>
      </p:sp>
      <p:sp>
        <p:nvSpPr>
          <p:cNvPr id="13315" name="Subtitle"/>
          <p:cNvSpPr>
            <a:spLocks noGrp="1" noChangeArrowheads="1"/>
          </p:cNvSpPr>
          <p:nvPr>
            <p:ph type="subTitle" idx="1"/>
          </p:nvPr>
        </p:nvSpPr>
        <p:spPr>
          <a:xfrm>
            <a:off x="2268266" y="3119079"/>
            <a:ext cx="6231663" cy="215444"/>
          </a:xfrm>
          <a:prstGeom prst="rect">
            <a:avLst/>
          </a:prstGeom>
        </p:spPr>
        <p:txBody>
          <a:bodyPr wrap="square">
            <a:spAutoFit/>
          </a:bodyPr>
          <a:lstStyle>
            <a:lvl1pPr>
              <a:defRPr sz="1400" cap="all" baseline="0">
                <a:solidFill>
                  <a:schemeClr val="accent6"/>
                </a:solidFill>
                <a:latin typeface="+mn-lt"/>
                <a:ea typeface="+mn-ea"/>
              </a:defRPr>
            </a:lvl1pPr>
          </a:lstStyle>
          <a:p>
            <a:pPr lvl="0" latinLnBrk="0"/>
            <a:r>
              <a:rPr lang="en-US" noProof="0" dirty="0"/>
              <a:t>Click to edit Master subtitle style</a:t>
            </a:r>
          </a:p>
        </p:txBody>
      </p:sp>
      <p:sp>
        <p:nvSpPr>
          <p:cNvPr id="57" name="Document type" hidden="1"/>
          <p:cNvSpPr txBox="1">
            <a:spLocks noChangeArrowheads="1"/>
          </p:cNvSpPr>
          <p:nvPr/>
        </p:nvSpPr>
        <p:spPr bwMode="gray">
          <a:xfrm>
            <a:off x="2268266" y="3582218"/>
            <a:ext cx="623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808080"/>
                </a:solidFill>
                <a:latin typeface="Arial"/>
              </a:rPr>
              <a:t>Document type | Date</a:t>
            </a:r>
          </a:p>
        </p:txBody>
      </p:sp>
      <p:sp>
        <p:nvSpPr>
          <p:cNvPr id="5" name="doc id" hidden="1"/>
          <p:cNvSpPr txBox="1">
            <a:spLocks noChangeArrowheads="1"/>
          </p:cNvSpPr>
          <p:nvPr/>
        </p:nvSpPr>
        <p:spPr bwMode="white">
          <a:xfrm>
            <a:off x="8443913" y="36513"/>
            <a:ext cx="29527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a:solidFill>
                <a:srgbClr val="FFFFFF"/>
              </a:solidFill>
              <a:latin typeface="Arial"/>
            </a:endParaRPr>
          </a:p>
        </p:txBody>
      </p:sp>
      <p:sp>
        <p:nvSpPr>
          <p:cNvPr id="28" name="LogoImage"/>
          <p:cNvSpPr>
            <a:spLocks noEditPoints="1"/>
          </p:cNvSpPr>
          <p:nvPr/>
        </p:nvSpPr>
        <p:spPr bwMode="auto">
          <a:xfrm>
            <a:off x="2268266" y="150653"/>
            <a:ext cx="2176978" cy="238073"/>
          </a:xfrm>
          <a:custGeom>
            <a:avLst/>
            <a:gdLst>
              <a:gd name="T0" fmla="*/ 504 w 5516"/>
              <a:gd name="T1" fmla="*/ 26 h 606"/>
              <a:gd name="T2" fmla="*/ 18 w 5516"/>
              <a:gd name="T3" fmla="*/ 22 h 606"/>
              <a:gd name="T4" fmla="*/ 140 w 5516"/>
              <a:gd name="T5" fmla="*/ 436 h 606"/>
              <a:gd name="T6" fmla="*/ 408 w 5516"/>
              <a:gd name="T7" fmla="*/ 372 h 606"/>
              <a:gd name="T8" fmla="*/ 696 w 5516"/>
              <a:gd name="T9" fmla="*/ 422 h 606"/>
              <a:gd name="T10" fmla="*/ 768 w 5516"/>
              <a:gd name="T11" fmla="*/ 196 h 606"/>
              <a:gd name="T12" fmla="*/ 1272 w 5516"/>
              <a:gd name="T13" fmla="*/ 26 h 606"/>
              <a:gd name="T14" fmla="*/ 1302 w 5516"/>
              <a:gd name="T15" fmla="*/ 338 h 606"/>
              <a:gd name="T16" fmla="*/ 1202 w 5516"/>
              <a:gd name="T17" fmla="*/ 436 h 606"/>
              <a:gd name="T18" fmla="*/ 1030 w 5516"/>
              <a:gd name="T19" fmla="*/ 10 h 606"/>
              <a:gd name="T20" fmla="*/ 960 w 5516"/>
              <a:gd name="T21" fmla="*/ 22 h 606"/>
              <a:gd name="T22" fmla="*/ 804 w 5516"/>
              <a:gd name="T23" fmla="*/ 434 h 606"/>
              <a:gd name="T24" fmla="*/ 930 w 5516"/>
              <a:gd name="T25" fmla="*/ 246 h 606"/>
              <a:gd name="T26" fmla="*/ 1658 w 5516"/>
              <a:gd name="T27" fmla="*/ 342 h 606"/>
              <a:gd name="T28" fmla="*/ 1368 w 5516"/>
              <a:gd name="T29" fmla="*/ 188 h 606"/>
              <a:gd name="T30" fmla="*/ 1514 w 5516"/>
              <a:gd name="T31" fmla="*/ 436 h 606"/>
              <a:gd name="T32" fmla="*/ 1564 w 5516"/>
              <a:gd name="T33" fmla="*/ 434 h 606"/>
              <a:gd name="T34" fmla="*/ 1904 w 5516"/>
              <a:gd name="T35" fmla="*/ 184 h 606"/>
              <a:gd name="T36" fmla="*/ 1728 w 5516"/>
              <a:gd name="T37" fmla="*/ 366 h 606"/>
              <a:gd name="T38" fmla="*/ 2102 w 5516"/>
              <a:gd name="T39" fmla="*/ 192 h 606"/>
              <a:gd name="T40" fmla="*/ 1982 w 5516"/>
              <a:gd name="T41" fmla="*/ 320 h 606"/>
              <a:gd name="T42" fmla="*/ 2478 w 5516"/>
              <a:gd name="T43" fmla="*/ 242 h 606"/>
              <a:gd name="T44" fmla="*/ 2406 w 5516"/>
              <a:gd name="T45" fmla="*/ 390 h 606"/>
              <a:gd name="T46" fmla="*/ 2234 w 5516"/>
              <a:gd name="T47" fmla="*/ 192 h 606"/>
              <a:gd name="T48" fmla="*/ 2478 w 5516"/>
              <a:gd name="T49" fmla="*/ 242 h 606"/>
              <a:gd name="T50" fmla="*/ 2928 w 5516"/>
              <a:gd name="T51" fmla="*/ 448 h 606"/>
              <a:gd name="T52" fmla="*/ 2958 w 5516"/>
              <a:gd name="T53" fmla="*/ 230 h 606"/>
              <a:gd name="T54" fmla="*/ 2716 w 5516"/>
              <a:gd name="T55" fmla="*/ 54 h 606"/>
              <a:gd name="T56" fmla="*/ 2714 w 5516"/>
              <a:gd name="T57" fmla="*/ 36 h 606"/>
              <a:gd name="T58" fmla="*/ 2928 w 5516"/>
              <a:gd name="T59" fmla="*/ 448 h 606"/>
              <a:gd name="T60" fmla="*/ 3388 w 5516"/>
              <a:gd name="T61" fmla="*/ 4 h 606"/>
              <a:gd name="T62" fmla="*/ 3396 w 5516"/>
              <a:gd name="T63" fmla="*/ 366 h 606"/>
              <a:gd name="T64" fmla="*/ 3580 w 5516"/>
              <a:gd name="T65" fmla="*/ 190 h 606"/>
              <a:gd name="T66" fmla="*/ 3502 w 5516"/>
              <a:gd name="T67" fmla="*/ 432 h 606"/>
              <a:gd name="T68" fmla="*/ 4232 w 5516"/>
              <a:gd name="T69" fmla="*/ 348 h 606"/>
              <a:gd name="T70" fmla="*/ 3858 w 5516"/>
              <a:gd name="T71" fmla="*/ 176 h 606"/>
              <a:gd name="T72" fmla="*/ 3758 w 5516"/>
              <a:gd name="T73" fmla="*/ 446 h 606"/>
              <a:gd name="T74" fmla="*/ 3990 w 5516"/>
              <a:gd name="T75" fmla="*/ 282 h 606"/>
              <a:gd name="T76" fmla="*/ 4042 w 5516"/>
              <a:gd name="T77" fmla="*/ 342 h 606"/>
              <a:gd name="T78" fmla="*/ 4134 w 5516"/>
              <a:gd name="T79" fmla="*/ 448 h 606"/>
              <a:gd name="T80" fmla="*/ 4454 w 5516"/>
              <a:gd name="T81" fmla="*/ 202 h 606"/>
              <a:gd name="T82" fmla="*/ 4284 w 5516"/>
              <a:gd name="T83" fmla="*/ 174 h 606"/>
              <a:gd name="T84" fmla="*/ 4432 w 5516"/>
              <a:gd name="T85" fmla="*/ 588 h 606"/>
              <a:gd name="T86" fmla="*/ 4792 w 5516"/>
              <a:gd name="T87" fmla="*/ 382 h 606"/>
              <a:gd name="T88" fmla="*/ 5192 w 5516"/>
              <a:gd name="T89" fmla="*/ 340 h 606"/>
              <a:gd name="T90" fmla="*/ 4902 w 5516"/>
              <a:gd name="T91" fmla="*/ 186 h 606"/>
              <a:gd name="T92" fmla="*/ 4850 w 5516"/>
              <a:gd name="T93" fmla="*/ 274 h 606"/>
              <a:gd name="T94" fmla="*/ 4742 w 5516"/>
              <a:gd name="T95" fmla="*/ 194 h 606"/>
              <a:gd name="T96" fmla="*/ 4794 w 5516"/>
              <a:gd name="T97" fmla="*/ 418 h 606"/>
              <a:gd name="T98" fmla="*/ 5004 w 5516"/>
              <a:gd name="T99" fmla="*/ 338 h 606"/>
              <a:gd name="T100" fmla="*/ 5098 w 5516"/>
              <a:gd name="T101" fmla="*/ 446 h 606"/>
              <a:gd name="T102" fmla="*/ 5418 w 5516"/>
              <a:gd name="T103" fmla="*/ 192 h 606"/>
              <a:gd name="T104" fmla="*/ 5348 w 5516"/>
              <a:gd name="T105" fmla="*/ 180 h 606"/>
              <a:gd name="T106" fmla="*/ 5254 w 5516"/>
              <a:gd name="T107"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6" h="606">
                <a:moveTo>
                  <a:pt x="366" y="448"/>
                </a:moveTo>
                <a:cubicBezTo>
                  <a:pt x="524" y="448"/>
                  <a:pt x="524" y="448"/>
                  <a:pt x="524" y="448"/>
                </a:cubicBezTo>
                <a:cubicBezTo>
                  <a:pt x="524" y="436"/>
                  <a:pt x="524" y="436"/>
                  <a:pt x="524" y="436"/>
                </a:cubicBezTo>
                <a:cubicBezTo>
                  <a:pt x="486" y="432"/>
                  <a:pt x="470" y="414"/>
                  <a:pt x="468" y="362"/>
                </a:cubicBezTo>
                <a:cubicBezTo>
                  <a:pt x="454" y="86"/>
                  <a:pt x="454" y="86"/>
                  <a:pt x="454" y="86"/>
                </a:cubicBezTo>
                <a:cubicBezTo>
                  <a:pt x="452" y="46"/>
                  <a:pt x="470" y="30"/>
                  <a:pt x="504" y="26"/>
                </a:cubicBezTo>
                <a:cubicBezTo>
                  <a:pt x="504" y="12"/>
                  <a:pt x="504" y="12"/>
                  <a:pt x="504" y="12"/>
                </a:cubicBezTo>
                <a:cubicBezTo>
                  <a:pt x="394" y="12"/>
                  <a:pt x="394" y="12"/>
                  <a:pt x="394" y="12"/>
                </a:cubicBezTo>
                <a:cubicBezTo>
                  <a:pt x="264" y="350"/>
                  <a:pt x="264" y="350"/>
                  <a:pt x="264" y="350"/>
                </a:cubicBezTo>
                <a:cubicBezTo>
                  <a:pt x="132" y="10"/>
                  <a:pt x="132" y="10"/>
                  <a:pt x="132" y="10"/>
                </a:cubicBezTo>
                <a:cubicBezTo>
                  <a:pt x="18" y="10"/>
                  <a:pt x="18" y="10"/>
                  <a:pt x="18" y="10"/>
                </a:cubicBezTo>
                <a:cubicBezTo>
                  <a:pt x="18" y="22"/>
                  <a:pt x="18" y="22"/>
                  <a:pt x="18" y="22"/>
                </a:cubicBezTo>
                <a:cubicBezTo>
                  <a:pt x="40" y="26"/>
                  <a:pt x="74" y="32"/>
                  <a:pt x="72" y="84"/>
                </a:cubicBezTo>
                <a:cubicBezTo>
                  <a:pt x="58" y="352"/>
                  <a:pt x="58" y="352"/>
                  <a:pt x="58" y="352"/>
                </a:cubicBezTo>
                <a:cubicBezTo>
                  <a:pt x="54" y="410"/>
                  <a:pt x="38" y="430"/>
                  <a:pt x="0" y="436"/>
                </a:cubicBezTo>
                <a:cubicBezTo>
                  <a:pt x="0" y="448"/>
                  <a:pt x="0" y="448"/>
                  <a:pt x="0" y="448"/>
                </a:cubicBezTo>
                <a:cubicBezTo>
                  <a:pt x="140" y="448"/>
                  <a:pt x="140" y="448"/>
                  <a:pt x="140" y="448"/>
                </a:cubicBezTo>
                <a:cubicBezTo>
                  <a:pt x="140" y="436"/>
                  <a:pt x="140" y="436"/>
                  <a:pt x="140" y="436"/>
                </a:cubicBezTo>
                <a:cubicBezTo>
                  <a:pt x="98" y="428"/>
                  <a:pt x="84" y="414"/>
                  <a:pt x="88" y="356"/>
                </a:cubicBezTo>
                <a:cubicBezTo>
                  <a:pt x="100" y="86"/>
                  <a:pt x="100" y="86"/>
                  <a:pt x="100" y="86"/>
                </a:cubicBezTo>
                <a:cubicBezTo>
                  <a:pt x="240" y="444"/>
                  <a:pt x="240" y="444"/>
                  <a:pt x="240" y="444"/>
                </a:cubicBezTo>
                <a:cubicBezTo>
                  <a:pt x="258" y="444"/>
                  <a:pt x="258" y="444"/>
                  <a:pt x="258" y="444"/>
                </a:cubicBezTo>
                <a:cubicBezTo>
                  <a:pt x="396" y="86"/>
                  <a:pt x="396" y="86"/>
                  <a:pt x="396" y="86"/>
                </a:cubicBezTo>
                <a:cubicBezTo>
                  <a:pt x="408" y="372"/>
                  <a:pt x="408" y="372"/>
                  <a:pt x="408" y="372"/>
                </a:cubicBezTo>
                <a:cubicBezTo>
                  <a:pt x="410" y="416"/>
                  <a:pt x="398" y="430"/>
                  <a:pt x="366" y="434"/>
                </a:cubicBezTo>
                <a:lnTo>
                  <a:pt x="366" y="448"/>
                </a:lnTo>
                <a:close/>
                <a:moveTo>
                  <a:pt x="670" y="456"/>
                </a:moveTo>
                <a:cubicBezTo>
                  <a:pt x="708" y="456"/>
                  <a:pt x="756" y="440"/>
                  <a:pt x="782" y="412"/>
                </a:cubicBezTo>
                <a:cubicBezTo>
                  <a:pt x="776" y="400"/>
                  <a:pt x="776" y="400"/>
                  <a:pt x="776" y="400"/>
                </a:cubicBezTo>
                <a:cubicBezTo>
                  <a:pt x="750" y="416"/>
                  <a:pt x="722" y="422"/>
                  <a:pt x="696" y="422"/>
                </a:cubicBezTo>
                <a:cubicBezTo>
                  <a:pt x="620" y="422"/>
                  <a:pt x="592" y="358"/>
                  <a:pt x="592" y="290"/>
                </a:cubicBezTo>
                <a:cubicBezTo>
                  <a:pt x="592" y="258"/>
                  <a:pt x="600" y="236"/>
                  <a:pt x="614" y="222"/>
                </a:cubicBezTo>
                <a:cubicBezTo>
                  <a:pt x="626" y="210"/>
                  <a:pt x="646" y="204"/>
                  <a:pt x="664" y="204"/>
                </a:cubicBezTo>
                <a:cubicBezTo>
                  <a:pt x="690" y="204"/>
                  <a:pt x="722" y="214"/>
                  <a:pt x="744" y="244"/>
                </a:cubicBezTo>
                <a:cubicBezTo>
                  <a:pt x="750" y="244"/>
                  <a:pt x="750" y="244"/>
                  <a:pt x="750" y="244"/>
                </a:cubicBezTo>
                <a:cubicBezTo>
                  <a:pt x="758" y="234"/>
                  <a:pt x="766" y="212"/>
                  <a:pt x="768" y="196"/>
                </a:cubicBezTo>
                <a:cubicBezTo>
                  <a:pt x="748" y="180"/>
                  <a:pt x="720" y="172"/>
                  <a:pt x="686" y="172"/>
                </a:cubicBezTo>
                <a:cubicBezTo>
                  <a:pt x="604" y="172"/>
                  <a:pt x="544" y="246"/>
                  <a:pt x="544" y="326"/>
                </a:cubicBezTo>
                <a:cubicBezTo>
                  <a:pt x="540" y="390"/>
                  <a:pt x="576" y="456"/>
                  <a:pt x="670" y="456"/>
                </a:cubicBezTo>
                <a:moveTo>
                  <a:pt x="1272" y="98"/>
                </a:moveTo>
                <a:cubicBezTo>
                  <a:pt x="1292" y="98"/>
                  <a:pt x="1308" y="82"/>
                  <a:pt x="1308" y="62"/>
                </a:cubicBezTo>
                <a:cubicBezTo>
                  <a:pt x="1308" y="42"/>
                  <a:pt x="1292" y="26"/>
                  <a:pt x="1272" y="26"/>
                </a:cubicBezTo>
                <a:cubicBezTo>
                  <a:pt x="1252" y="26"/>
                  <a:pt x="1238" y="42"/>
                  <a:pt x="1238" y="62"/>
                </a:cubicBezTo>
                <a:cubicBezTo>
                  <a:pt x="1238" y="82"/>
                  <a:pt x="1252" y="98"/>
                  <a:pt x="1272" y="98"/>
                </a:cubicBezTo>
                <a:moveTo>
                  <a:pt x="1202" y="448"/>
                </a:moveTo>
                <a:cubicBezTo>
                  <a:pt x="1346" y="448"/>
                  <a:pt x="1346" y="448"/>
                  <a:pt x="1346" y="448"/>
                </a:cubicBezTo>
                <a:cubicBezTo>
                  <a:pt x="1346" y="436"/>
                  <a:pt x="1346" y="436"/>
                  <a:pt x="1346" y="436"/>
                </a:cubicBezTo>
                <a:cubicBezTo>
                  <a:pt x="1304" y="432"/>
                  <a:pt x="1302" y="434"/>
                  <a:pt x="1302" y="338"/>
                </a:cubicBezTo>
                <a:cubicBezTo>
                  <a:pt x="1302" y="176"/>
                  <a:pt x="1302" y="176"/>
                  <a:pt x="1302" y="176"/>
                </a:cubicBezTo>
                <a:cubicBezTo>
                  <a:pt x="1200" y="176"/>
                  <a:pt x="1200" y="176"/>
                  <a:pt x="1200" y="176"/>
                </a:cubicBezTo>
                <a:cubicBezTo>
                  <a:pt x="1200" y="188"/>
                  <a:pt x="1200" y="188"/>
                  <a:pt x="1200" y="188"/>
                </a:cubicBezTo>
                <a:cubicBezTo>
                  <a:pt x="1244" y="190"/>
                  <a:pt x="1250" y="192"/>
                  <a:pt x="1250" y="268"/>
                </a:cubicBezTo>
                <a:cubicBezTo>
                  <a:pt x="1250" y="336"/>
                  <a:pt x="1250" y="336"/>
                  <a:pt x="1250" y="336"/>
                </a:cubicBezTo>
                <a:cubicBezTo>
                  <a:pt x="1250" y="432"/>
                  <a:pt x="1248" y="432"/>
                  <a:pt x="1202" y="436"/>
                </a:cubicBezTo>
                <a:cubicBezTo>
                  <a:pt x="1178" y="434"/>
                  <a:pt x="1154" y="426"/>
                  <a:pt x="1076" y="338"/>
                </a:cubicBezTo>
                <a:cubicBezTo>
                  <a:pt x="1046" y="302"/>
                  <a:pt x="996" y="244"/>
                  <a:pt x="968" y="206"/>
                </a:cubicBezTo>
                <a:cubicBezTo>
                  <a:pt x="1062" y="102"/>
                  <a:pt x="1062" y="102"/>
                  <a:pt x="1062" y="102"/>
                </a:cubicBezTo>
                <a:cubicBezTo>
                  <a:pt x="1108" y="52"/>
                  <a:pt x="1132" y="26"/>
                  <a:pt x="1176" y="24"/>
                </a:cubicBezTo>
                <a:cubicBezTo>
                  <a:pt x="1176" y="10"/>
                  <a:pt x="1176" y="10"/>
                  <a:pt x="1176" y="10"/>
                </a:cubicBezTo>
                <a:cubicBezTo>
                  <a:pt x="1030" y="10"/>
                  <a:pt x="1030" y="10"/>
                  <a:pt x="1030" y="10"/>
                </a:cubicBezTo>
                <a:cubicBezTo>
                  <a:pt x="1030" y="22"/>
                  <a:pt x="1030" y="22"/>
                  <a:pt x="1030" y="22"/>
                </a:cubicBezTo>
                <a:cubicBezTo>
                  <a:pt x="1050" y="26"/>
                  <a:pt x="1056" y="32"/>
                  <a:pt x="1056" y="46"/>
                </a:cubicBezTo>
                <a:cubicBezTo>
                  <a:pt x="1056" y="56"/>
                  <a:pt x="1054" y="72"/>
                  <a:pt x="1026" y="102"/>
                </a:cubicBezTo>
                <a:cubicBezTo>
                  <a:pt x="910" y="230"/>
                  <a:pt x="910" y="230"/>
                  <a:pt x="910" y="230"/>
                </a:cubicBezTo>
                <a:cubicBezTo>
                  <a:pt x="910" y="148"/>
                  <a:pt x="910" y="148"/>
                  <a:pt x="910" y="148"/>
                </a:cubicBezTo>
                <a:cubicBezTo>
                  <a:pt x="910" y="36"/>
                  <a:pt x="916" y="28"/>
                  <a:pt x="960" y="22"/>
                </a:cubicBezTo>
                <a:cubicBezTo>
                  <a:pt x="960" y="8"/>
                  <a:pt x="960" y="8"/>
                  <a:pt x="960" y="8"/>
                </a:cubicBezTo>
                <a:cubicBezTo>
                  <a:pt x="804" y="8"/>
                  <a:pt x="804" y="8"/>
                  <a:pt x="804" y="8"/>
                </a:cubicBezTo>
                <a:cubicBezTo>
                  <a:pt x="804" y="22"/>
                  <a:pt x="804" y="22"/>
                  <a:pt x="804" y="22"/>
                </a:cubicBezTo>
                <a:cubicBezTo>
                  <a:pt x="852" y="26"/>
                  <a:pt x="854" y="36"/>
                  <a:pt x="854" y="148"/>
                </a:cubicBezTo>
                <a:cubicBezTo>
                  <a:pt x="854" y="300"/>
                  <a:pt x="854" y="300"/>
                  <a:pt x="854" y="300"/>
                </a:cubicBezTo>
                <a:cubicBezTo>
                  <a:pt x="854" y="422"/>
                  <a:pt x="850" y="430"/>
                  <a:pt x="804" y="434"/>
                </a:cubicBezTo>
                <a:cubicBezTo>
                  <a:pt x="804" y="446"/>
                  <a:pt x="804" y="446"/>
                  <a:pt x="804" y="446"/>
                </a:cubicBezTo>
                <a:cubicBezTo>
                  <a:pt x="960" y="446"/>
                  <a:pt x="960" y="446"/>
                  <a:pt x="960" y="446"/>
                </a:cubicBezTo>
                <a:cubicBezTo>
                  <a:pt x="960" y="434"/>
                  <a:pt x="960" y="434"/>
                  <a:pt x="960" y="434"/>
                </a:cubicBezTo>
                <a:cubicBezTo>
                  <a:pt x="910" y="428"/>
                  <a:pt x="910" y="424"/>
                  <a:pt x="910" y="292"/>
                </a:cubicBezTo>
                <a:cubicBezTo>
                  <a:pt x="910" y="268"/>
                  <a:pt x="910" y="268"/>
                  <a:pt x="910" y="268"/>
                </a:cubicBezTo>
                <a:cubicBezTo>
                  <a:pt x="930" y="246"/>
                  <a:pt x="930" y="246"/>
                  <a:pt x="930" y="246"/>
                </a:cubicBezTo>
                <a:cubicBezTo>
                  <a:pt x="982" y="310"/>
                  <a:pt x="1038" y="380"/>
                  <a:pt x="1098" y="448"/>
                </a:cubicBezTo>
                <a:cubicBezTo>
                  <a:pt x="1202" y="448"/>
                  <a:pt x="1202" y="448"/>
                  <a:pt x="1202" y="448"/>
                </a:cubicBezTo>
                <a:close/>
                <a:moveTo>
                  <a:pt x="1564" y="448"/>
                </a:moveTo>
                <a:cubicBezTo>
                  <a:pt x="1706" y="448"/>
                  <a:pt x="1706" y="448"/>
                  <a:pt x="1706" y="448"/>
                </a:cubicBezTo>
                <a:cubicBezTo>
                  <a:pt x="1706" y="436"/>
                  <a:pt x="1706" y="436"/>
                  <a:pt x="1706" y="436"/>
                </a:cubicBezTo>
                <a:cubicBezTo>
                  <a:pt x="1658" y="434"/>
                  <a:pt x="1658" y="432"/>
                  <a:pt x="1658" y="342"/>
                </a:cubicBezTo>
                <a:cubicBezTo>
                  <a:pt x="1658" y="280"/>
                  <a:pt x="1658" y="280"/>
                  <a:pt x="1658" y="280"/>
                </a:cubicBezTo>
                <a:cubicBezTo>
                  <a:pt x="1658" y="198"/>
                  <a:pt x="1612" y="172"/>
                  <a:pt x="1570" y="172"/>
                </a:cubicBezTo>
                <a:cubicBezTo>
                  <a:pt x="1534" y="172"/>
                  <a:pt x="1498" y="188"/>
                  <a:pt x="1470" y="224"/>
                </a:cubicBezTo>
                <a:cubicBezTo>
                  <a:pt x="1470" y="176"/>
                  <a:pt x="1470" y="176"/>
                  <a:pt x="1470" y="176"/>
                </a:cubicBezTo>
                <a:cubicBezTo>
                  <a:pt x="1368" y="176"/>
                  <a:pt x="1368" y="176"/>
                  <a:pt x="1368" y="176"/>
                </a:cubicBezTo>
                <a:cubicBezTo>
                  <a:pt x="1368" y="188"/>
                  <a:pt x="1368" y="188"/>
                  <a:pt x="1368" y="188"/>
                </a:cubicBezTo>
                <a:cubicBezTo>
                  <a:pt x="1412" y="190"/>
                  <a:pt x="1418" y="192"/>
                  <a:pt x="1418" y="268"/>
                </a:cubicBezTo>
                <a:cubicBezTo>
                  <a:pt x="1418" y="336"/>
                  <a:pt x="1418" y="336"/>
                  <a:pt x="1418" y="336"/>
                </a:cubicBezTo>
                <a:cubicBezTo>
                  <a:pt x="1418" y="434"/>
                  <a:pt x="1418" y="434"/>
                  <a:pt x="1370" y="436"/>
                </a:cubicBezTo>
                <a:cubicBezTo>
                  <a:pt x="1370" y="448"/>
                  <a:pt x="1370" y="448"/>
                  <a:pt x="1370" y="448"/>
                </a:cubicBezTo>
                <a:cubicBezTo>
                  <a:pt x="1514" y="448"/>
                  <a:pt x="1514" y="448"/>
                  <a:pt x="1514" y="448"/>
                </a:cubicBezTo>
                <a:cubicBezTo>
                  <a:pt x="1514" y="436"/>
                  <a:pt x="1514" y="436"/>
                  <a:pt x="1514" y="436"/>
                </a:cubicBezTo>
                <a:cubicBezTo>
                  <a:pt x="1472" y="432"/>
                  <a:pt x="1470" y="434"/>
                  <a:pt x="1470" y="338"/>
                </a:cubicBezTo>
                <a:cubicBezTo>
                  <a:pt x="1470" y="262"/>
                  <a:pt x="1470" y="262"/>
                  <a:pt x="1470" y="262"/>
                </a:cubicBezTo>
                <a:cubicBezTo>
                  <a:pt x="1470" y="236"/>
                  <a:pt x="1504" y="206"/>
                  <a:pt x="1546" y="206"/>
                </a:cubicBezTo>
                <a:cubicBezTo>
                  <a:pt x="1580" y="206"/>
                  <a:pt x="1606" y="220"/>
                  <a:pt x="1606" y="286"/>
                </a:cubicBezTo>
                <a:cubicBezTo>
                  <a:pt x="1606" y="340"/>
                  <a:pt x="1606" y="340"/>
                  <a:pt x="1606" y="340"/>
                </a:cubicBezTo>
                <a:cubicBezTo>
                  <a:pt x="1606" y="432"/>
                  <a:pt x="1602" y="432"/>
                  <a:pt x="1564" y="434"/>
                </a:cubicBezTo>
                <a:lnTo>
                  <a:pt x="1564" y="448"/>
                </a:lnTo>
                <a:close/>
                <a:moveTo>
                  <a:pt x="1776" y="222"/>
                </a:moveTo>
                <a:cubicBezTo>
                  <a:pt x="1776" y="200"/>
                  <a:pt x="1796" y="188"/>
                  <a:pt x="1822" y="188"/>
                </a:cubicBezTo>
                <a:cubicBezTo>
                  <a:pt x="1874" y="188"/>
                  <a:pt x="1896" y="236"/>
                  <a:pt x="1900" y="252"/>
                </a:cubicBezTo>
                <a:cubicBezTo>
                  <a:pt x="1912" y="252"/>
                  <a:pt x="1912" y="252"/>
                  <a:pt x="1912" y="252"/>
                </a:cubicBezTo>
                <a:cubicBezTo>
                  <a:pt x="1912" y="212"/>
                  <a:pt x="1908" y="188"/>
                  <a:pt x="1904" y="184"/>
                </a:cubicBezTo>
                <a:cubicBezTo>
                  <a:pt x="1900" y="180"/>
                  <a:pt x="1862" y="170"/>
                  <a:pt x="1824" y="170"/>
                </a:cubicBezTo>
                <a:cubicBezTo>
                  <a:pt x="1768" y="170"/>
                  <a:pt x="1734" y="206"/>
                  <a:pt x="1734" y="248"/>
                </a:cubicBezTo>
                <a:cubicBezTo>
                  <a:pt x="1734" y="340"/>
                  <a:pt x="1890" y="322"/>
                  <a:pt x="1890" y="396"/>
                </a:cubicBezTo>
                <a:cubicBezTo>
                  <a:pt x="1890" y="422"/>
                  <a:pt x="1866" y="436"/>
                  <a:pt x="1826" y="436"/>
                </a:cubicBezTo>
                <a:cubicBezTo>
                  <a:pt x="1788" y="436"/>
                  <a:pt x="1754" y="416"/>
                  <a:pt x="1744" y="366"/>
                </a:cubicBezTo>
                <a:cubicBezTo>
                  <a:pt x="1728" y="366"/>
                  <a:pt x="1728" y="366"/>
                  <a:pt x="1728" y="366"/>
                </a:cubicBezTo>
                <a:cubicBezTo>
                  <a:pt x="1728" y="386"/>
                  <a:pt x="1732" y="422"/>
                  <a:pt x="1734" y="428"/>
                </a:cubicBezTo>
                <a:cubicBezTo>
                  <a:pt x="1744" y="446"/>
                  <a:pt x="1788" y="454"/>
                  <a:pt x="1824" y="454"/>
                </a:cubicBezTo>
                <a:cubicBezTo>
                  <a:pt x="1888" y="454"/>
                  <a:pt x="1928" y="416"/>
                  <a:pt x="1928" y="372"/>
                </a:cubicBezTo>
                <a:cubicBezTo>
                  <a:pt x="1932" y="270"/>
                  <a:pt x="1776" y="286"/>
                  <a:pt x="1776" y="222"/>
                </a:cubicBezTo>
                <a:moveTo>
                  <a:pt x="2030" y="270"/>
                </a:moveTo>
                <a:cubicBezTo>
                  <a:pt x="2034" y="220"/>
                  <a:pt x="2058" y="192"/>
                  <a:pt x="2102" y="192"/>
                </a:cubicBezTo>
                <a:cubicBezTo>
                  <a:pt x="2144" y="192"/>
                  <a:pt x="2170" y="220"/>
                  <a:pt x="2172" y="270"/>
                </a:cubicBezTo>
                <a:lnTo>
                  <a:pt x="2030" y="270"/>
                </a:lnTo>
                <a:close/>
                <a:moveTo>
                  <a:pt x="2030" y="290"/>
                </a:moveTo>
                <a:cubicBezTo>
                  <a:pt x="2222" y="290"/>
                  <a:pt x="2222" y="290"/>
                  <a:pt x="2222" y="290"/>
                </a:cubicBezTo>
                <a:cubicBezTo>
                  <a:pt x="2226" y="228"/>
                  <a:pt x="2192" y="168"/>
                  <a:pt x="2114" y="168"/>
                </a:cubicBezTo>
                <a:cubicBezTo>
                  <a:pt x="2034" y="168"/>
                  <a:pt x="1982" y="232"/>
                  <a:pt x="1982" y="320"/>
                </a:cubicBezTo>
                <a:cubicBezTo>
                  <a:pt x="1982" y="388"/>
                  <a:pt x="2018" y="456"/>
                  <a:pt x="2112" y="456"/>
                </a:cubicBezTo>
                <a:cubicBezTo>
                  <a:pt x="2150" y="456"/>
                  <a:pt x="2198" y="440"/>
                  <a:pt x="2224" y="412"/>
                </a:cubicBezTo>
                <a:cubicBezTo>
                  <a:pt x="2218" y="400"/>
                  <a:pt x="2218" y="400"/>
                  <a:pt x="2218" y="400"/>
                </a:cubicBezTo>
                <a:cubicBezTo>
                  <a:pt x="2192" y="416"/>
                  <a:pt x="2164" y="422"/>
                  <a:pt x="2138" y="422"/>
                </a:cubicBezTo>
                <a:cubicBezTo>
                  <a:pt x="2058" y="420"/>
                  <a:pt x="2028" y="352"/>
                  <a:pt x="2030" y="290"/>
                </a:cubicBezTo>
                <a:moveTo>
                  <a:pt x="2478" y="242"/>
                </a:moveTo>
                <a:cubicBezTo>
                  <a:pt x="2490" y="206"/>
                  <a:pt x="2510" y="192"/>
                  <a:pt x="2528" y="192"/>
                </a:cubicBezTo>
                <a:cubicBezTo>
                  <a:pt x="2528" y="180"/>
                  <a:pt x="2528" y="180"/>
                  <a:pt x="2528" y="180"/>
                </a:cubicBezTo>
                <a:cubicBezTo>
                  <a:pt x="2430" y="180"/>
                  <a:pt x="2430" y="180"/>
                  <a:pt x="2430" y="180"/>
                </a:cubicBezTo>
                <a:cubicBezTo>
                  <a:pt x="2430" y="192"/>
                  <a:pt x="2430" y="192"/>
                  <a:pt x="2430" y="192"/>
                </a:cubicBezTo>
                <a:cubicBezTo>
                  <a:pt x="2454" y="194"/>
                  <a:pt x="2466" y="206"/>
                  <a:pt x="2458" y="234"/>
                </a:cubicBezTo>
                <a:cubicBezTo>
                  <a:pt x="2406" y="390"/>
                  <a:pt x="2406" y="390"/>
                  <a:pt x="2406" y="390"/>
                </a:cubicBezTo>
                <a:cubicBezTo>
                  <a:pt x="2354" y="270"/>
                  <a:pt x="2354" y="270"/>
                  <a:pt x="2354" y="270"/>
                </a:cubicBezTo>
                <a:cubicBezTo>
                  <a:pt x="2340" y="238"/>
                  <a:pt x="2334" y="224"/>
                  <a:pt x="2334" y="212"/>
                </a:cubicBezTo>
                <a:cubicBezTo>
                  <a:pt x="2334" y="202"/>
                  <a:pt x="2340" y="196"/>
                  <a:pt x="2360" y="192"/>
                </a:cubicBezTo>
                <a:cubicBezTo>
                  <a:pt x="2360" y="180"/>
                  <a:pt x="2360" y="180"/>
                  <a:pt x="2360" y="180"/>
                </a:cubicBezTo>
                <a:cubicBezTo>
                  <a:pt x="2234" y="180"/>
                  <a:pt x="2234" y="180"/>
                  <a:pt x="2234" y="180"/>
                </a:cubicBezTo>
                <a:cubicBezTo>
                  <a:pt x="2234" y="192"/>
                  <a:pt x="2234" y="192"/>
                  <a:pt x="2234" y="192"/>
                </a:cubicBezTo>
                <a:cubicBezTo>
                  <a:pt x="2266" y="194"/>
                  <a:pt x="2268" y="198"/>
                  <a:pt x="2310" y="292"/>
                </a:cubicBezTo>
                <a:cubicBezTo>
                  <a:pt x="2382" y="450"/>
                  <a:pt x="2382" y="450"/>
                  <a:pt x="2382" y="450"/>
                </a:cubicBezTo>
                <a:cubicBezTo>
                  <a:pt x="2358" y="512"/>
                  <a:pt x="2320" y="546"/>
                  <a:pt x="2242" y="564"/>
                </a:cubicBezTo>
                <a:cubicBezTo>
                  <a:pt x="2246" y="576"/>
                  <a:pt x="2260" y="600"/>
                  <a:pt x="2268" y="606"/>
                </a:cubicBezTo>
                <a:cubicBezTo>
                  <a:pt x="2370" y="564"/>
                  <a:pt x="2390" y="498"/>
                  <a:pt x="2426" y="396"/>
                </a:cubicBezTo>
                <a:lnTo>
                  <a:pt x="2478" y="242"/>
                </a:lnTo>
                <a:close/>
                <a:moveTo>
                  <a:pt x="2844" y="394"/>
                </a:moveTo>
                <a:cubicBezTo>
                  <a:pt x="2822" y="412"/>
                  <a:pt x="2782" y="416"/>
                  <a:pt x="2750" y="416"/>
                </a:cubicBezTo>
                <a:cubicBezTo>
                  <a:pt x="2670" y="416"/>
                  <a:pt x="2606" y="360"/>
                  <a:pt x="2606" y="284"/>
                </a:cubicBezTo>
                <a:cubicBezTo>
                  <a:pt x="2606" y="236"/>
                  <a:pt x="2626" y="206"/>
                  <a:pt x="2658" y="198"/>
                </a:cubicBezTo>
                <a:cubicBezTo>
                  <a:pt x="2698" y="266"/>
                  <a:pt x="2770" y="338"/>
                  <a:pt x="2844" y="394"/>
                </a:cubicBezTo>
                <a:moveTo>
                  <a:pt x="2928" y="448"/>
                </a:moveTo>
                <a:cubicBezTo>
                  <a:pt x="3022" y="448"/>
                  <a:pt x="3022" y="448"/>
                  <a:pt x="3022" y="448"/>
                </a:cubicBezTo>
                <a:cubicBezTo>
                  <a:pt x="3022" y="436"/>
                  <a:pt x="3022" y="436"/>
                  <a:pt x="3022" y="436"/>
                </a:cubicBezTo>
                <a:cubicBezTo>
                  <a:pt x="2992" y="432"/>
                  <a:pt x="2946" y="408"/>
                  <a:pt x="2896" y="372"/>
                </a:cubicBezTo>
                <a:cubicBezTo>
                  <a:pt x="2914" y="342"/>
                  <a:pt x="2918" y="300"/>
                  <a:pt x="2922" y="270"/>
                </a:cubicBezTo>
                <a:cubicBezTo>
                  <a:pt x="2926" y="244"/>
                  <a:pt x="2946" y="244"/>
                  <a:pt x="2958" y="242"/>
                </a:cubicBezTo>
                <a:cubicBezTo>
                  <a:pt x="2958" y="230"/>
                  <a:pt x="2958" y="230"/>
                  <a:pt x="2958" y="230"/>
                </a:cubicBezTo>
                <a:cubicBezTo>
                  <a:pt x="2834" y="230"/>
                  <a:pt x="2834" y="230"/>
                  <a:pt x="2834" y="230"/>
                </a:cubicBezTo>
                <a:cubicBezTo>
                  <a:pt x="2834" y="242"/>
                  <a:pt x="2834" y="242"/>
                  <a:pt x="2834" y="242"/>
                </a:cubicBezTo>
                <a:cubicBezTo>
                  <a:pt x="2864" y="246"/>
                  <a:pt x="2892" y="250"/>
                  <a:pt x="2892" y="294"/>
                </a:cubicBezTo>
                <a:cubicBezTo>
                  <a:pt x="2892" y="318"/>
                  <a:pt x="2888" y="342"/>
                  <a:pt x="2878" y="358"/>
                </a:cubicBezTo>
                <a:cubicBezTo>
                  <a:pt x="2770" y="274"/>
                  <a:pt x="2670" y="156"/>
                  <a:pt x="2670" y="96"/>
                </a:cubicBezTo>
                <a:cubicBezTo>
                  <a:pt x="2670" y="66"/>
                  <a:pt x="2688" y="54"/>
                  <a:pt x="2716" y="54"/>
                </a:cubicBezTo>
                <a:cubicBezTo>
                  <a:pt x="2752" y="54"/>
                  <a:pt x="2784" y="78"/>
                  <a:pt x="2800" y="124"/>
                </a:cubicBezTo>
                <a:cubicBezTo>
                  <a:pt x="2812" y="124"/>
                  <a:pt x="2812" y="124"/>
                  <a:pt x="2812" y="124"/>
                </a:cubicBezTo>
                <a:cubicBezTo>
                  <a:pt x="2810" y="42"/>
                  <a:pt x="2810" y="42"/>
                  <a:pt x="2810" y="42"/>
                </a:cubicBezTo>
                <a:cubicBezTo>
                  <a:pt x="2798" y="42"/>
                  <a:pt x="2798" y="42"/>
                  <a:pt x="2798" y="42"/>
                </a:cubicBezTo>
                <a:cubicBezTo>
                  <a:pt x="2798" y="48"/>
                  <a:pt x="2792" y="52"/>
                  <a:pt x="2788" y="52"/>
                </a:cubicBezTo>
                <a:cubicBezTo>
                  <a:pt x="2772" y="52"/>
                  <a:pt x="2752" y="36"/>
                  <a:pt x="2714" y="36"/>
                </a:cubicBezTo>
                <a:cubicBezTo>
                  <a:pt x="2672" y="36"/>
                  <a:pt x="2630" y="62"/>
                  <a:pt x="2630" y="118"/>
                </a:cubicBezTo>
                <a:cubicBezTo>
                  <a:pt x="2630" y="140"/>
                  <a:pt x="2636" y="160"/>
                  <a:pt x="2648" y="182"/>
                </a:cubicBezTo>
                <a:cubicBezTo>
                  <a:pt x="2592" y="200"/>
                  <a:pt x="2562" y="248"/>
                  <a:pt x="2562" y="304"/>
                </a:cubicBezTo>
                <a:cubicBezTo>
                  <a:pt x="2562" y="406"/>
                  <a:pt x="2640" y="460"/>
                  <a:pt x="2726" y="460"/>
                </a:cubicBezTo>
                <a:cubicBezTo>
                  <a:pt x="2780" y="460"/>
                  <a:pt x="2824" y="444"/>
                  <a:pt x="2862" y="410"/>
                </a:cubicBezTo>
                <a:cubicBezTo>
                  <a:pt x="2888" y="424"/>
                  <a:pt x="2912" y="442"/>
                  <a:pt x="2928" y="448"/>
                </a:cubicBezTo>
                <a:moveTo>
                  <a:pt x="3094" y="212"/>
                </a:moveTo>
                <a:cubicBezTo>
                  <a:pt x="3094" y="88"/>
                  <a:pt x="3154" y="20"/>
                  <a:pt x="3252" y="20"/>
                </a:cubicBezTo>
                <a:cubicBezTo>
                  <a:pt x="3328" y="20"/>
                  <a:pt x="3372" y="58"/>
                  <a:pt x="3392" y="134"/>
                </a:cubicBezTo>
                <a:cubicBezTo>
                  <a:pt x="3404" y="134"/>
                  <a:pt x="3404" y="134"/>
                  <a:pt x="3404" y="134"/>
                </a:cubicBezTo>
                <a:cubicBezTo>
                  <a:pt x="3400" y="4"/>
                  <a:pt x="3400" y="4"/>
                  <a:pt x="3400" y="4"/>
                </a:cubicBezTo>
                <a:cubicBezTo>
                  <a:pt x="3388" y="4"/>
                  <a:pt x="3388" y="4"/>
                  <a:pt x="3388" y="4"/>
                </a:cubicBezTo>
                <a:cubicBezTo>
                  <a:pt x="3384" y="14"/>
                  <a:pt x="3376" y="18"/>
                  <a:pt x="3364" y="18"/>
                </a:cubicBezTo>
                <a:cubicBezTo>
                  <a:pt x="3338" y="18"/>
                  <a:pt x="3314" y="0"/>
                  <a:pt x="3248" y="0"/>
                </a:cubicBezTo>
                <a:cubicBezTo>
                  <a:pt x="3118" y="0"/>
                  <a:pt x="3030" y="102"/>
                  <a:pt x="3030" y="242"/>
                </a:cubicBezTo>
                <a:cubicBezTo>
                  <a:pt x="3030" y="376"/>
                  <a:pt x="3110" y="460"/>
                  <a:pt x="3238" y="460"/>
                </a:cubicBezTo>
                <a:cubicBezTo>
                  <a:pt x="3320" y="460"/>
                  <a:pt x="3384" y="420"/>
                  <a:pt x="3408" y="380"/>
                </a:cubicBezTo>
                <a:cubicBezTo>
                  <a:pt x="3396" y="366"/>
                  <a:pt x="3396" y="366"/>
                  <a:pt x="3396" y="366"/>
                </a:cubicBezTo>
                <a:cubicBezTo>
                  <a:pt x="3370" y="402"/>
                  <a:pt x="3314" y="426"/>
                  <a:pt x="3256" y="426"/>
                </a:cubicBezTo>
                <a:cubicBezTo>
                  <a:pt x="3156" y="426"/>
                  <a:pt x="3094" y="340"/>
                  <a:pt x="3094" y="212"/>
                </a:cubicBezTo>
                <a:moveTo>
                  <a:pt x="3678" y="328"/>
                </a:moveTo>
                <a:cubicBezTo>
                  <a:pt x="3678" y="392"/>
                  <a:pt x="3650" y="430"/>
                  <a:pt x="3592" y="430"/>
                </a:cubicBezTo>
                <a:cubicBezTo>
                  <a:pt x="3542" y="430"/>
                  <a:pt x="3496" y="384"/>
                  <a:pt x="3496" y="292"/>
                </a:cubicBezTo>
                <a:cubicBezTo>
                  <a:pt x="3496" y="226"/>
                  <a:pt x="3528" y="190"/>
                  <a:pt x="3580" y="190"/>
                </a:cubicBezTo>
                <a:cubicBezTo>
                  <a:pt x="3628" y="192"/>
                  <a:pt x="3678" y="238"/>
                  <a:pt x="3678" y="328"/>
                </a:cubicBezTo>
                <a:moveTo>
                  <a:pt x="3732" y="312"/>
                </a:moveTo>
                <a:cubicBezTo>
                  <a:pt x="3732" y="260"/>
                  <a:pt x="3710" y="214"/>
                  <a:pt x="3672" y="190"/>
                </a:cubicBezTo>
                <a:cubicBezTo>
                  <a:pt x="3650" y="176"/>
                  <a:pt x="3620" y="168"/>
                  <a:pt x="3588" y="168"/>
                </a:cubicBezTo>
                <a:cubicBezTo>
                  <a:pt x="3502" y="168"/>
                  <a:pt x="3442" y="230"/>
                  <a:pt x="3442" y="310"/>
                </a:cubicBezTo>
                <a:cubicBezTo>
                  <a:pt x="3442" y="364"/>
                  <a:pt x="3464" y="408"/>
                  <a:pt x="3502" y="432"/>
                </a:cubicBezTo>
                <a:cubicBezTo>
                  <a:pt x="3524" y="446"/>
                  <a:pt x="3554" y="452"/>
                  <a:pt x="3586" y="452"/>
                </a:cubicBezTo>
                <a:cubicBezTo>
                  <a:pt x="3672" y="454"/>
                  <a:pt x="3732" y="394"/>
                  <a:pt x="3732" y="312"/>
                </a:cubicBezTo>
                <a:moveTo>
                  <a:pt x="4136" y="448"/>
                </a:moveTo>
                <a:cubicBezTo>
                  <a:pt x="4280" y="448"/>
                  <a:pt x="4280" y="448"/>
                  <a:pt x="4280" y="448"/>
                </a:cubicBezTo>
                <a:cubicBezTo>
                  <a:pt x="4280" y="436"/>
                  <a:pt x="4280" y="436"/>
                  <a:pt x="4280" y="436"/>
                </a:cubicBezTo>
                <a:cubicBezTo>
                  <a:pt x="4230" y="434"/>
                  <a:pt x="4232" y="426"/>
                  <a:pt x="4232" y="348"/>
                </a:cubicBezTo>
                <a:cubicBezTo>
                  <a:pt x="4232" y="276"/>
                  <a:pt x="4232" y="276"/>
                  <a:pt x="4232" y="276"/>
                </a:cubicBezTo>
                <a:cubicBezTo>
                  <a:pt x="4232" y="200"/>
                  <a:pt x="4190" y="172"/>
                  <a:pt x="4142" y="172"/>
                </a:cubicBezTo>
                <a:cubicBezTo>
                  <a:pt x="4098" y="172"/>
                  <a:pt x="4064" y="196"/>
                  <a:pt x="4038" y="232"/>
                </a:cubicBezTo>
                <a:cubicBezTo>
                  <a:pt x="4028" y="194"/>
                  <a:pt x="4000" y="172"/>
                  <a:pt x="3954" y="172"/>
                </a:cubicBezTo>
                <a:cubicBezTo>
                  <a:pt x="3916" y="172"/>
                  <a:pt x="3880" y="196"/>
                  <a:pt x="3858" y="224"/>
                </a:cubicBezTo>
                <a:cubicBezTo>
                  <a:pt x="3858" y="176"/>
                  <a:pt x="3858" y="176"/>
                  <a:pt x="3858" y="176"/>
                </a:cubicBezTo>
                <a:cubicBezTo>
                  <a:pt x="3756" y="176"/>
                  <a:pt x="3756" y="176"/>
                  <a:pt x="3756" y="176"/>
                </a:cubicBezTo>
                <a:cubicBezTo>
                  <a:pt x="3756" y="188"/>
                  <a:pt x="3756" y="188"/>
                  <a:pt x="3756" y="188"/>
                </a:cubicBezTo>
                <a:cubicBezTo>
                  <a:pt x="3800" y="190"/>
                  <a:pt x="3806" y="192"/>
                  <a:pt x="3806" y="268"/>
                </a:cubicBezTo>
                <a:cubicBezTo>
                  <a:pt x="3806" y="346"/>
                  <a:pt x="3806" y="346"/>
                  <a:pt x="3806" y="346"/>
                </a:cubicBezTo>
                <a:cubicBezTo>
                  <a:pt x="3806" y="434"/>
                  <a:pt x="3804" y="434"/>
                  <a:pt x="3758" y="434"/>
                </a:cubicBezTo>
                <a:cubicBezTo>
                  <a:pt x="3758" y="446"/>
                  <a:pt x="3758" y="446"/>
                  <a:pt x="3758" y="446"/>
                </a:cubicBezTo>
                <a:cubicBezTo>
                  <a:pt x="3902" y="446"/>
                  <a:pt x="3902" y="446"/>
                  <a:pt x="3902" y="446"/>
                </a:cubicBezTo>
                <a:cubicBezTo>
                  <a:pt x="3902" y="434"/>
                  <a:pt x="3902" y="434"/>
                  <a:pt x="3902" y="434"/>
                </a:cubicBezTo>
                <a:cubicBezTo>
                  <a:pt x="3862" y="430"/>
                  <a:pt x="3858" y="430"/>
                  <a:pt x="3858" y="342"/>
                </a:cubicBezTo>
                <a:cubicBezTo>
                  <a:pt x="3858" y="262"/>
                  <a:pt x="3858" y="262"/>
                  <a:pt x="3858" y="262"/>
                </a:cubicBezTo>
                <a:cubicBezTo>
                  <a:pt x="3858" y="234"/>
                  <a:pt x="3894" y="204"/>
                  <a:pt x="3932" y="204"/>
                </a:cubicBezTo>
                <a:cubicBezTo>
                  <a:pt x="3974" y="204"/>
                  <a:pt x="3990" y="226"/>
                  <a:pt x="3990" y="282"/>
                </a:cubicBezTo>
                <a:cubicBezTo>
                  <a:pt x="3990" y="338"/>
                  <a:pt x="3990" y="338"/>
                  <a:pt x="3990" y="338"/>
                </a:cubicBezTo>
                <a:cubicBezTo>
                  <a:pt x="3990" y="428"/>
                  <a:pt x="3988" y="432"/>
                  <a:pt x="3950" y="436"/>
                </a:cubicBezTo>
                <a:cubicBezTo>
                  <a:pt x="3950" y="448"/>
                  <a:pt x="3950" y="448"/>
                  <a:pt x="3950" y="448"/>
                </a:cubicBezTo>
                <a:cubicBezTo>
                  <a:pt x="4086" y="448"/>
                  <a:pt x="4086" y="448"/>
                  <a:pt x="4086" y="448"/>
                </a:cubicBezTo>
                <a:cubicBezTo>
                  <a:pt x="4086" y="436"/>
                  <a:pt x="4086" y="436"/>
                  <a:pt x="4086" y="436"/>
                </a:cubicBezTo>
                <a:cubicBezTo>
                  <a:pt x="4040" y="432"/>
                  <a:pt x="4042" y="428"/>
                  <a:pt x="4042" y="342"/>
                </a:cubicBezTo>
                <a:cubicBezTo>
                  <a:pt x="4042" y="264"/>
                  <a:pt x="4042" y="264"/>
                  <a:pt x="4042" y="264"/>
                </a:cubicBezTo>
                <a:cubicBezTo>
                  <a:pt x="4042" y="236"/>
                  <a:pt x="4078" y="206"/>
                  <a:pt x="4118" y="206"/>
                </a:cubicBezTo>
                <a:cubicBezTo>
                  <a:pt x="4152" y="206"/>
                  <a:pt x="4174" y="226"/>
                  <a:pt x="4174" y="284"/>
                </a:cubicBezTo>
                <a:cubicBezTo>
                  <a:pt x="4174" y="346"/>
                  <a:pt x="4174" y="346"/>
                  <a:pt x="4174" y="346"/>
                </a:cubicBezTo>
                <a:cubicBezTo>
                  <a:pt x="4174" y="428"/>
                  <a:pt x="4174" y="432"/>
                  <a:pt x="4134" y="436"/>
                </a:cubicBezTo>
                <a:cubicBezTo>
                  <a:pt x="4134" y="448"/>
                  <a:pt x="4134" y="448"/>
                  <a:pt x="4134" y="448"/>
                </a:cubicBezTo>
                <a:lnTo>
                  <a:pt x="4136" y="448"/>
                </a:lnTo>
                <a:close/>
                <a:moveTo>
                  <a:pt x="4546" y="316"/>
                </a:moveTo>
                <a:cubicBezTo>
                  <a:pt x="4546" y="388"/>
                  <a:pt x="4516" y="432"/>
                  <a:pt x="4460" y="432"/>
                </a:cubicBezTo>
                <a:cubicBezTo>
                  <a:pt x="4424" y="432"/>
                  <a:pt x="4384" y="412"/>
                  <a:pt x="4384" y="384"/>
                </a:cubicBezTo>
                <a:cubicBezTo>
                  <a:pt x="4384" y="248"/>
                  <a:pt x="4384" y="248"/>
                  <a:pt x="4384" y="248"/>
                </a:cubicBezTo>
                <a:cubicBezTo>
                  <a:pt x="4384" y="226"/>
                  <a:pt x="4416" y="202"/>
                  <a:pt x="4454" y="202"/>
                </a:cubicBezTo>
                <a:cubicBezTo>
                  <a:pt x="4510" y="206"/>
                  <a:pt x="4546" y="248"/>
                  <a:pt x="4546" y="316"/>
                </a:cubicBezTo>
                <a:moveTo>
                  <a:pt x="4600" y="310"/>
                </a:moveTo>
                <a:cubicBezTo>
                  <a:pt x="4600" y="230"/>
                  <a:pt x="4548" y="170"/>
                  <a:pt x="4478" y="170"/>
                </a:cubicBezTo>
                <a:cubicBezTo>
                  <a:pt x="4438" y="170"/>
                  <a:pt x="4406" y="188"/>
                  <a:pt x="4384" y="214"/>
                </a:cubicBezTo>
                <a:cubicBezTo>
                  <a:pt x="4384" y="174"/>
                  <a:pt x="4384" y="174"/>
                  <a:pt x="4384" y="174"/>
                </a:cubicBezTo>
                <a:cubicBezTo>
                  <a:pt x="4284" y="174"/>
                  <a:pt x="4284" y="174"/>
                  <a:pt x="4284" y="174"/>
                </a:cubicBezTo>
                <a:cubicBezTo>
                  <a:pt x="4284" y="186"/>
                  <a:pt x="4284" y="186"/>
                  <a:pt x="4284" y="186"/>
                </a:cubicBezTo>
                <a:cubicBezTo>
                  <a:pt x="4326" y="188"/>
                  <a:pt x="4332" y="190"/>
                  <a:pt x="4332" y="280"/>
                </a:cubicBezTo>
                <a:cubicBezTo>
                  <a:pt x="4332" y="466"/>
                  <a:pt x="4332" y="466"/>
                  <a:pt x="4332" y="466"/>
                </a:cubicBezTo>
                <a:cubicBezTo>
                  <a:pt x="4332" y="564"/>
                  <a:pt x="4334" y="570"/>
                  <a:pt x="4286" y="574"/>
                </a:cubicBezTo>
                <a:cubicBezTo>
                  <a:pt x="4286" y="588"/>
                  <a:pt x="4286" y="588"/>
                  <a:pt x="4286" y="588"/>
                </a:cubicBezTo>
                <a:cubicBezTo>
                  <a:pt x="4432" y="588"/>
                  <a:pt x="4432" y="588"/>
                  <a:pt x="4432" y="588"/>
                </a:cubicBezTo>
                <a:cubicBezTo>
                  <a:pt x="4432" y="574"/>
                  <a:pt x="4432" y="574"/>
                  <a:pt x="4432" y="574"/>
                </a:cubicBezTo>
                <a:cubicBezTo>
                  <a:pt x="4380" y="572"/>
                  <a:pt x="4384" y="564"/>
                  <a:pt x="4384" y="462"/>
                </a:cubicBezTo>
                <a:cubicBezTo>
                  <a:pt x="4384" y="424"/>
                  <a:pt x="4384" y="424"/>
                  <a:pt x="4384" y="424"/>
                </a:cubicBezTo>
                <a:cubicBezTo>
                  <a:pt x="4404" y="444"/>
                  <a:pt x="4436" y="454"/>
                  <a:pt x="4466" y="454"/>
                </a:cubicBezTo>
                <a:cubicBezTo>
                  <a:pt x="4548" y="454"/>
                  <a:pt x="4600" y="392"/>
                  <a:pt x="4600" y="310"/>
                </a:cubicBezTo>
                <a:moveTo>
                  <a:pt x="4792" y="382"/>
                </a:moveTo>
                <a:cubicBezTo>
                  <a:pt x="4792" y="404"/>
                  <a:pt x="4762" y="424"/>
                  <a:pt x="4736" y="424"/>
                </a:cubicBezTo>
                <a:cubicBezTo>
                  <a:pt x="4712" y="424"/>
                  <a:pt x="4694" y="410"/>
                  <a:pt x="4694" y="378"/>
                </a:cubicBezTo>
                <a:cubicBezTo>
                  <a:pt x="4694" y="322"/>
                  <a:pt x="4752" y="328"/>
                  <a:pt x="4792" y="306"/>
                </a:cubicBezTo>
                <a:cubicBezTo>
                  <a:pt x="4792" y="382"/>
                  <a:pt x="4792" y="382"/>
                  <a:pt x="4792" y="382"/>
                </a:cubicBezTo>
                <a:close/>
                <a:moveTo>
                  <a:pt x="5240" y="434"/>
                </a:moveTo>
                <a:cubicBezTo>
                  <a:pt x="5192" y="432"/>
                  <a:pt x="5192" y="430"/>
                  <a:pt x="5192" y="340"/>
                </a:cubicBezTo>
                <a:cubicBezTo>
                  <a:pt x="5192" y="278"/>
                  <a:pt x="5192" y="278"/>
                  <a:pt x="5192" y="278"/>
                </a:cubicBezTo>
                <a:cubicBezTo>
                  <a:pt x="5192" y="196"/>
                  <a:pt x="5146" y="170"/>
                  <a:pt x="5104" y="170"/>
                </a:cubicBezTo>
                <a:cubicBezTo>
                  <a:pt x="5068" y="170"/>
                  <a:pt x="5032" y="186"/>
                  <a:pt x="5004" y="222"/>
                </a:cubicBezTo>
                <a:cubicBezTo>
                  <a:pt x="5004" y="174"/>
                  <a:pt x="5004" y="174"/>
                  <a:pt x="5004" y="174"/>
                </a:cubicBezTo>
                <a:cubicBezTo>
                  <a:pt x="4902" y="174"/>
                  <a:pt x="4902" y="174"/>
                  <a:pt x="4902" y="174"/>
                </a:cubicBezTo>
                <a:cubicBezTo>
                  <a:pt x="4902" y="186"/>
                  <a:pt x="4902" y="186"/>
                  <a:pt x="4902" y="186"/>
                </a:cubicBezTo>
                <a:cubicBezTo>
                  <a:pt x="4946" y="188"/>
                  <a:pt x="4952" y="190"/>
                  <a:pt x="4952" y="266"/>
                </a:cubicBezTo>
                <a:cubicBezTo>
                  <a:pt x="4952" y="334"/>
                  <a:pt x="4952" y="334"/>
                  <a:pt x="4952" y="334"/>
                </a:cubicBezTo>
                <a:cubicBezTo>
                  <a:pt x="4952" y="430"/>
                  <a:pt x="4952" y="432"/>
                  <a:pt x="4904" y="434"/>
                </a:cubicBezTo>
                <a:cubicBezTo>
                  <a:pt x="4892" y="434"/>
                  <a:pt x="4892" y="434"/>
                  <a:pt x="4892" y="434"/>
                </a:cubicBezTo>
                <a:cubicBezTo>
                  <a:pt x="4854" y="434"/>
                  <a:pt x="4850" y="422"/>
                  <a:pt x="4850" y="366"/>
                </a:cubicBezTo>
                <a:cubicBezTo>
                  <a:pt x="4850" y="274"/>
                  <a:pt x="4850" y="274"/>
                  <a:pt x="4850" y="274"/>
                </a:cubicBezTo>
                <a:cubicBezTo>
                  <a:pt x="4850" y="256"/>
                  <a:pt x="4848" y="240"/>
                  <a:pt x="4844" y="228"/>
                </a:cubicBezTo>
                <a:cubicBezTo>
                  <a:pt x="4830" y="186"/>
                  <a:pt x="4796" y="170"/>
                  <a:pt x="4748" y="170"/>
                </a:cubicBezTo>
                <a:cubicBezTo>
                  <a:pt x="4718" y="170"/>
                  <a:pt x="4674" y="180"/>
                  <a:pt x="4650" y="202"/>
                </a:cubicBezTo>
                <a:cubicBezTo>
                  <a:pt x="4652" y="214"/>
                  <a:pt x="4664" y="240"/>
                  <a:pt x="4670" y="248"/>
                </a:cubicBezTo>
                <a:cubicBezTo>
                  <a:pt x="4676" y="246"/>
                  <a:pt x="4676" y="246"/>
                  <a:pt x="4676" y="246"/>
                </a:cubicBezTo>
                <a:cubicBezTo>
                  <a:pt x="4688" y="216"/>
                  <a:pt x="4708" y="194"/>
                  <a:pt x="4742" y="194"/>
                </a:cubicBezTo>
                <a:cubicBezTo>
                  <a:pt x="4778" y="194"/>
                  <a:pt x="4794" y="220"/>
                  <a:pt x="4794" y="250"/>
                </a:cubicBezTo>
                <a:cubicBezTo>
                  <a:pt x="4794" y="282"/>
                  <a:pt x="4794" y="282"/>
                  <a:pt x="4794" y="282"/>
                </a:cubicBezTo>
                <a:cubicBezTo>
                  <a:pt x="4794" y="302"/>
                  <a:pt x="4702" y="306"/>
                  <a:pt x="4664" y="338"/>
                </a:cubicBezTo>
                <a:cubicBezTo>
                  <a:pt x="4652" y="350"/>
                  <a:pt x="4642" y="364"/>
                  <a:pt x="4642" y="384"/>
                </a:cubicBezTo>
                <a:cubicBezTo>
                  <a:pt x="4642" y="426"/>
                  <a:pt x="4672" y="456"/>
                  <a:pt x="4716" y="456"/>
                </a:cubicBezTo>
                <a:cubicBezTo>
                  <a:pt x="4744" y="456"/>
                  <a:pt x="4768" y="446"/>
                  <a:pt x="4794" y="418"/>
                </a:cubicBezTo>
                <a:cubicBezTo>
                  <a:pt x="4798" y="438"/>
                  <a:pt x="4814" y="448"/>
                  <a:pt x="4842" y="448"/>
                </a:cubicBezTo>
                <a:cubicBezTo>
                  <a:pt x="4906" y="448"/>
                  <a:pt x="4906" y="448"/>
                  <a:pt x="4906" y="448"/>
                </a:cubicBezTo>
                <a:cubicBezTo>
                  <a:pt x="4906" y="448"/>
                  <a:pt x="4906" y="448"/>
                  <a:pt x="4906" y="448"/>
                </a:cubicBezTo>
                <a:cubicBezTo>
                  <a:pt x="5048" y="448"/>
                  <a:pt x="5048" y="448"/>
                  <a:pt x="5048" y="448"/>
                </a:cubicBezTo>
                <a:cubicBezTo>
                  <a:pt x="5048" y="436"/>
                  <a:pt x="5048" y="436"/>
                  <a:pt x="5048" y="436"/>
                </a:cubicBezTo>
                <a:cubicBezTo>
                  <a:pt x="5006" y="432"/>
                  <a:pt x="5004" y="434"/>
                  <a:pt x="5004" y="338"/>
                </a:cubicBezTo>
                <a:cubicBezTo>
                  <a:pt x="5004" y="262"/>
                  <a:pt x="5004" y="262"/>
                  <a:pt x="5004" y="262"/>
                </a:cubicBezTo>
                <a:cubicBezTo>
                  <a:pt x="5004" y="236"/>
                  <a:pt x="5038" y="206"/>
                  <a:pt x="5080" y="206"/>
                </a:cubicBezTo>
                <a:cubicBezTo>
                  <a:pt x="5114" y="206"/>
                  <a:pt x="5140" y="220"/>
                  <a:pt x="5140" y="286"/>
                </a:cubicBezTo>
                <a:cubicBezTo>
                  <a:pt x="5140" y="340"/>
                  <a:pt x="5140" y="340"/>
                  <a:pt x="5140" y="340"/>
                </a:cubicBezTo>
                <a:cubicBezTo>
                  <a:pt x="5140" y="432"/>
                  <a:pt x="5136" y="432"/>
                  <a:pt x="5098" y="434"/>
                </a:cubicBezTo>
                <a:cubicBezTo>
                  <a:pt x="5098" y="446"/>
                  <a:pt x="5098" y="446"/>
                  <a:pt x="5098" y="446"/>
                </a:cubicBezTo>
                <a:cubicBezTo>
                  <a:pt x="5240" y="446"/>
                  <a:pt x="5240" y="446"/>
                  <a:pt x="5240" y="446"/>
                </a:cubicBezTo>
                <a:lnTo>
                  <a:pt x="5240" y="434"/>
                </a:lnTo>
                <a:close/>
                <a:moveTo>
                  <a:pt x="5516" y="192"/>
                </a:moveTo>
                <a:cubicBezTo>
                  <a:pt x="5516" y="180"/>
                  <a:pt x="5516" y="180"/>
                  <a:pt x="5516" y="180"/>
                </a:cubicBezTo>
                <a:cubicBezTo>
                  <a:pt x="5418" y="180"/>
                  <a:pt x="5418" y="180"/>
                  <a:pt x="5418" y="180"/>
                </a:cubicBezTo>
                <a:cubicBezTo>
                  <a:pt x="5418" y="192"/>
                  <a:pt x="5418" y="192"/>
                  <a:pt x="5418" y="192"/>
                </a:cubicBezTo>
                <a:cubicBezTo>
                  <a:pt x="5442" y="194"/>
                  <a:pt x="5454" y="206"/>
                  <a:pt x="5446" y="234"/>
                </a:cubicBezTo>
                <a:cubicBezTo>
                  <a:pt x="5394" y="390"/>
                  <a:pt x="5394" y="390"/>
                  <a:pt x="5394" y="390"/>
                </a:cubicBezTo>
                <a:cubicBezTo>
                  <a:pt x="5342" y="270"/>
                  <a:pt x="5342" y="270"/>
                  <a:pt x="5342" y="270"/>
                </a:cubicBezTo>
                <a:cubicBezTo>
                  <a:pt x="5328" y="238"/>
                  <a:pt x="5322" y="224"/>
                  <a:pt x="5322" y="212"/>
                </a:cubicBezTo>
                <a:cubicBezTo>
                  <a:pt x="5322" y="202"/>
                  <a:pt x="5328" y="196"/>
                  <a:pt x="5348" y="192"/>
                </a:cubicBezTo>
                <a:cubicBezTo>
                  <a:pt x="5348" y="180"/>
                  <a:pt x="5348" y="180"/>
                  <a:pt x="5348" y="180"/>
                </a:cubicBezTo>
                <a:cubicBezTo>
                  <a:pt x="5220" y="180"/>
                  <a:pt x="5220" y="180"/>
                  <a:pt x="5220" y="180"/>
                </a:cubicBezTo>
                <a:cubicBezTo>
                  <a:pt x="5220" y="192"/>
                  <a:pt x="5220" y="192"/>
                  <a:pt x="5220" y="192"/>
                </a:cubicBezTo>
                <a:cubicBezTo>
                  <a:pt x="5252" y="194"/>
                  <a:pt x="5254" y="198"/>
                  <a:pt x="5296" y="292"/>
                </a:cubicBezTo>
                <a:cubicBezTo>
                  <a:pt x="5368" y="450"/>
                  <a:pt x="5368" y="450"/>
                  <a:pt x="5368" y="450"/>
                </a:cubicBezTo>
                <a:cubicBezTo>
                  <a:pt x="5344" y="512"/>
                  <a:pt x="5306" y="546"/>
                  <a:pt x="5228" y="564"/>
                </a:cubicBezTo>
                <a:cubicBezTo>
                  <a:pt x="5232" y="576"/>
                  <a:pt x="5246" y="600"/>
                  <a:pt x="5254" y="606"/>
                </a:cubicBezTo>
                <a:cubicBezTo>
                  <a:pt x="5356" y="564"/>
                  <a:pt x="5376" y="498"/>
                  <a:pt x="5412" y="396"/>
                </a:cubicBezTo>
                <a:cubicBezTo>
                  <a:pt x="5466" y="242"/>
                  <a:pt x="5466" y="242"/>
                  <a:pt x="5466" y="242"/>
                </a:cubicBezTo>
                <a:cubicBezTo>
                  <a:pt x="5478" y="206"/>
                  <a:pt x="5498" y="192"/>
                  <a:pt x="5516" y="19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dirty="0">
              <a:solidFill>
                <a:srgbClr val="000000"/>
              </a:solidFill>
              <a:latin typeface="Arial"/>
            </a:endParaRPr>
          </a:p>
        </p:txBody>
      </p:sp>
      <p:sp>
        <p:nvSpPr>
          <p:cNvPr id="26" name="Disclaimer-English (United States)" hidden="1"/>
          <p:cNvSpPr>
            <a:spLocks noChangeArrowheads="1"/>
          </p:cNvSpPr>
          <p:nvPr/>
        </p:nvSpPr>
        <p:spPr bwMode="black">
          <a:xfrm>
            <a:off x="2268266" y="6287538"/>
            <a:ext cx="35444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4863" eaLnBrk="0" hangingPunct="0"/>
            <a:r>
              <a:rPr lang="en-US" sz="800" dirty="0">
                <a:solidFill>
                  <a:srgbClr val="FFFFFF"/>
                </a:solidFill>
                <a:latin typeface="Arial"/>
              </a:rPr>
              <a:t>CONFIDENTIAL AND PROPRIETARY</a:t>
            </a:r>
          </a:p>
          <a:p>
            <a:pPr defTabSz="804863" eaLnBrk="0" hangingPunct="0"/>
            <a:r>
              <a:rPr lang="en-US" sz="800" dirty="0">
                <a:solidFill>
                  <a:srgbClr val="FFFFFF"/>
                </a:solidFill>
                <a:latin typeface="Arial"/>
              </a:rPr>
              <a:t>Any use of this material without specific permission of McKinsey &amp; Company is strictly prohibited</a:t>
            </a:r>
          </a:p>
        </p:txBody>
      </p:sp>
      <p:pic>
        <p:nvPicPr>
          <p:cNvPr id="14" name="Picture 13">
            <a:extLst>
              <a:ext uri="{FF2B5EF4-FFF2-40B4-BE49-F238E27FC236}">
                <a16:creationId xmlns:a16="http://schemas.microsoft.com/office/drawing/2014/main" id="{363DF322-2B4A-4E5F-BD31-963945D2E23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19" b="4121"/>
          <a:stretch/>
        </p:blipFill>
        <p:spPr>
          <a:xfrm>
            <a:off x="0" y="0"/>
            <a:ext cx="8964706" cy="6721475"/>
          </a:xfrm>
          <a:prstGeom prst="rect">
            <a:avLst/>
          </a:prstGeom>
        </p:spPr>
      </p:pic>
    </p:spTree>
    <p:extLst>
      <p:ext uri="{BB962C8B-B14F-4D97-AF65-F5344CB8AC3E}">
        <p14:creationId xmlns:p14="http://schemas.microsoft.com/office/powerpoint/2010/main" val="3148895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1D7CA83-AF1F-4403-84EF-E3AACA9D0DAC}"/>
              </a:ext>
            </a:extLst>
          </p:cNvPr>
          <p:cNvGraphicFramePr>
            <a:graphicFrameLocks noChangeAspect="1"/>
          </p:cNvGraphicFramePr>
          <p:nvPr>
            <p:custDataLst>
              <p:tags r:id="rId2"/>
            </p:custDataLst>
            <p:extLst>
              <p:ext uri="{D42A27DB-BD31-4B8C-83A1-F6EECF244321}">
                <p14:modId xmlns:p14="http://schemas.microsoft.com/office/powerpoint/2010/main" val="35892317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9836"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564D5E3-B40F-4252-A2FF-6EBE1FF23EFC}"/>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000" dirty="0" err="1">
              <a:solidFill>
                <a:srgbClr val="000000"/>
              </a:solidFill>
              <a:latin typeface="Georgia" panose="02040502050405020303" pitchFamily="18" charset="0"/>
              <a:sym typeface="Georgia" panose="02040502050405020303" pitchFamily="18" charset="0"/>
            </a:endParaRPr>
          </a:p>
        </p:txBody>
      </p:sp>
      <p:pic>
        <p:nvPicPr>
          <p:cNvPr id="27" name="Picture 26">
            <a:extLst>
              <a:ext uri="{FF2B5EF4-FFF2-40B4-BE49-F238E27FC236}">
                <a16:creationId xmlns:a16="http://schemas.microsoft.com/office/drawing/2014/main" id="{C680E996-D4BC-4031-9453-5E043772A4C9}"/>
              </a:ext>
            </a:extLst>
          </p:cNvPr>
          <p:cNvPicPr>
            <a:picLocks/>
          </p:cNvPicPr>
          <p:nvPr/>
        </p:nvPicPr>
        <p:blipFill>
          <a:blip r:embed="rId7">
            <a:duotone>
              <a:prstClr val="black"/>
              <a:schemeClr val="accent3">
                <a:tint val="45000"/>
                <a:satMod val="400000"/>
              </a:schemeClr>
            </a:duotone>
          </a:blip>
          <a:stretch>
            <a:fillRect/>
          </a:stretch>
        </p:blipFill>
        <p:spPr>
          <a:xfrm>
            <a:off x="0" y="6453495"/>
            <a:ext cx="8961438" cy="267979"/>
          </a:xfrm>
          <a:prstGeom prst="rect">
            <a:avLst/>
          </a:prstGeom>
        </p:spPr>
      </p:pic>
      <p:sp>
        <p:nvSpPr>
          <p:cNvPr id="6" name="Rectangle 5">
            <a:extLst>
              <a:ext uri="{FF2B5EF4-FFF2-40B4-BE49-F238E27FC236}">
                <a16:creationId xmlns:a16="http://schemas.microsoft.com/office/drawing/2014/main" id="{0B32FE46-44D8-4C49-B73B-68249AAD43A5}"/>
              </a:ext>
            </a:extLst>
          </p:cNvPr>
          <p:cNvSpPr>
            <a:spLocks/>
          </p:cNvSpPr>
          <p:nvPr/>
        </p:nvSpPr>
        <p:spPr>
          <a:xfrm>
            <a:off x="0" y="6453495"/>
            <a:ext cx="8961438" cy="267979"/>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000000"/>
              </a:solidFill>
            </a:endParaRPr>
          </a:p>
        </p:txBody>
      </p:sp>
      <p:sp>
        <p:nvSpPr>
          <p:cNvPr id="2" name="2. Slide Title"/>
          <p:cNvSpPr>
            <a:spLocks noGrp="1"/>
          </p:cNvSpPr>
          <p:nvPr>
            <p:ph type="title"/>
          </p:nvPr>
        </p:nvSpPr>
        <p:spPr bwMode="auto">
          <a:xfrm>
            <a:off x="119064" y="230188"/>
            <a:ext cx="8128704" cy="307777"/>
          </a:xfrm>
        </p:spPr>
        <p:txBody>
          <a:bodyPr anchor="ctr"/>
          <a:lstStyle>
            <a:lvl1pPr>
              <a:defRPr>
                <a:solidFill>
                  <a:schemeClr val="accent4"/>
                </a:solidFill>
              </a:defRPr>
            </a:lvl1pPr>
          </a:lstStyle>
          <a:p>
            <a:r>
              <a:rPr lang="en-US" dirty="0"/>
              <a:t>Click to edit Master title style</a:t>
            </a:r>
          </a:p>
        </p:txBody>
      </p:sp>
      <p:sp>
        <p:nvSpPr>
          <p:cNvPr id="5" name="doc id" hidden="1"/>
          <p:cNvSpPr>
            <a:spLocks noChangeArrowheads="1"/>
          </p:cNvSpPr>
          <p:nvPr/>
        </p:nvSpPr>
        <p:spPr bwMode="auto">
          <a:xfrm>
            <a:off x="8081963" y="50801"/>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en-US" sz="800" dirty="0">
              <a:solidFill>
                <a:srgbClr val="808080"/>
              </a:solidFill>
              <a:latin typeface="Arial"/>
            </a:endParaRPr>
          </a:p>
        </p:txBody>
      </p:sp>
      <p:sp>
        <p:nvSpPr>
          <p:cNvPr id="28" name="Oval 27">
            <a:extLst>
              <a:ext uri="{FF2B5EF4-FFF2-40B4-BE49-F238E27FC236}">
                <a16:creationId xmlns:a16="http://schemas.microsoft.com/office/drawing/2014/main" id="{021FF696-32FC-43E5-B51C-B24064B2AE83}"/>
              </a:ext>
            </a:extLst>
          </p:cNvPr>
          <p:cNvSpPr/>
          <p:nvPr/>
        </p:nvSpPr>
        <p:spPr>
          <a:xfrm>
            <a:off x="8670131" y="6476356"/>
            <a:ext cx="224864" cy="224864"/>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8" name="Slide Number"/>
          <p:cNvSpPr txBox="1">
            <a:spLocks/>
          </p:cNvSpPr>
          <p:nvPr/>
        </p:nvSpPr>
        <p:spPr bwMode="auto">
          <a:xfrm>
            <a:off x="8685213" y="6525929"/>
            <a:ext cx="189560" cy="123111"/>
          </a:xfrm>
          <a:prstGeom prst="rect">
            <a:avLst/>
          </a:prstGeom>
        </p:spPr>
        <p:txBody>
          <a:bodyPr vert="horz" wrap="square" lIns="0" tIns="0" rIns="0" bIns="0" rtlCol="0" anchor="ctr">
            <a:spAutoFit/>
          </a:bodyPr>
          <a:lstStyle>
            <a:defPPr>
              <a:defRPr lang="en-US"/>
            </a:defPPr>
            <a:lvl1pPr>
              <a:defRPr sz="1000" baseline="0">
                <a:latin typeface="+mn-lt"/>
              </a:defRPr>
            </a:lvl1pPr>
          </a:lstStyle>
          <a:p>
            <a:pPr algn="ctr"/>
            <a:fld id="{42C328C1-A84F-4A39-A664-DBA00541A8C6}" type="slidenum">
              <a:rPr lang="en-US" sz="800" b="1" smtClean="0">
                <a:solidFill>
                  <a:srgbClr val="526E33"/>
                </a:solidFill>
              </a:rPr>
              <a:pPr algn="ctr"/>
              <a:t>‹#›</a:t>
            </a:fld>
            <a:endParaRPr lang="en-US" sz="800" b="1" dirty="0">
              <a:solidFill>
                <a:srgbClr val="526E33"/>
              </a:solidFill>
            </a:endParaRPr>
          </a:p>
        </p:txBody>
      </p:sp>
      <p:sp>
        <p:nvSpPr>
          <p:cNvPr id="10" name="Rectangle 9">
            <a:extLst>
              <a:ext uri="{FF2B5EF4-FFF2-40B4-BE49-F238E27FC236}">
                <a16:creationId xmlns:a16="http://schemas.microsoft.com/office/drawing/2014/main" id="{737304F3-0E16-45CE-B154-45F20887A1DE}"/>
              </a:ext>
            </a:extLst>
          </p:cNvPr>
          <p:cNvSpPr/>
          <p:nvPr/>
        </p:nvSpPr>
        <p:spPr>
          <a:xfrm>
            <a:off x="0" y="725654"/>
            <a:ext cx="8961438" cy="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dirty="0">
              <a:solidFill>
                <a:srgbClr val="FFFFFF"/>
              </a:solidFill>
            </a:endParaRPr>
          </a:p>
        </p:txBody>
      </p:sp>
      <p:pic>
        <p:nvPicPr>
          <p:cNvPr id="11" name="Picture 34" descr="Image result for AZERBAYCAN RESPUBLİKASI KEND TESERRÜFATI NAZİRLİYİ LOGO">
            <a:extLst>
              <a:ext uri="{FF2B5EF4-FFF2-40B4-BE49-F238E27FC236}">
                <a16:creationId xmlns:a16="http://schemas.microsoft.com/office/drawing/2014/main" id="{AF940829-439E-47C4-B40E-287D071D108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93337" y="147482"/>
            <a:ext cx="466528" cy="42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322315"/>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Only">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4C10C8-1C86-4631-A642-F3E3792DB2C9}"/>
              </a:ext>
            </a:extLst>
          </p:cNvPr>
          <p:cNvGraphicFramePr>
            <a:graphicFrameLocks noChangeAspect="1"/>
          </p:cNvGraphicFramePr>
          <p:nvPr>
            <p:custDataLst>
              <p:tags r:id="rId2"/>
            </p:custDataLst>
            <p:extLst>
              <p:ext uri="{D42A27DB-BD31-4B8C-83A1-F6EECF244321}">
                <p14:modId xmlns:p14="http://schemas.microsoft.com/office/powerpoint/2010/main" val="37746849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00860" name="think-cell Slide" r:id="rId6" imgW="386" imgH="386" progId="TCLayout.ActiveDocument.1">
                  <p:embed/>
                </p:oleObj>
              </mc:Choice>
              <mc:Fallback>
                <p:oleObj name="think-cell Slide" r:id="rId6" imgW="386" imgH="386"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BFB992F-2424-4A58-ACD0-7CB248BB17F5}"/>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000" dirty="0" err="1">
              <a:solidFill>
                <a:srgbClr val="000000"/>
              </a:solidFill>
              <a:latin typeface="Georgia" panose="02040502050405020303" pitchFamily="18" charset="0"/>
              <a:sym typeface="Georgia" panose="02040502050405020303" pitchFamily="18" charset="0"/>
            </a:endParaRPr>
          </a:p>
        </p:txBody>
      </p:sp>
      <p:pic>
        <p:nvPicPr>
          <p:cNvPr id="10" name="Picture 9">
            <a:extLst>
              <a:ext uri="{FF2B5EF4-FFF2-40B4-BE49-F238E27FC236}">
                <a16:creationId xmlns:a16="http://schemas.microsoft.com/office/drawing/2014/main" id="{5F76A492-BC70-4E45-803D-42275350892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19" b="4121"/>
          <a:stretch/>
        </p:blipFill>
        <p:spPr>
          <a:xfrm>
            <a:off x="-1634" y="0"/>
            <a:ext cx="8964706" cy="6721475"/>
          </a:xfrm>
          <a:prstGeom prst="rect">
            <a:avLst/>
          </a:prstGeom>
        </p:spPr>
      </p:pic>
      <p:sp>
        <p:nvSpPr>
          <p:cNvPr id="11" name="Rectangle 10">
            <a:extLst>
              <a:ext uri="{FF2B5EF4-FFF2-40B4-BE49-F238E27FC236}">
                <a16:creationId xmlns:a16="http://schemas.microsoft.com/office/drawing/2014/main" id="{B345E94C-98C4-466A-A1A0-10404B75F2C9}"/>
              </a:ext>
            </a:extLst>
          </p:cNvPr>
          <p:cNvSpPr/>
          <p:nvPr/>
        </p:nvSpPr>
        <p:spPr>
          <a:xfrm>
            <a:off x="2808242" y="0"/>
            <a:ext cx="6161088" cy="6721475"/>
          </a:xfrm>
          <a:prstGeom prst="rect">
            <a:avLst/>
          </a:prstGeom>
          <a:solidFill>
            <a:schemeClr val="bg1">
              <a:alpha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a:endParaRPr lang="en-US" dirty="0">
              <a:solidFill>
                <a:srgbClr val="000000"/>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15" name="Slide Number"/>
          <p:cNvSpPr txBox="1">
            <a:spLocks/>
          </p:cNvSpPr>
          <p:nvPr/>
        </p:nvSpPr>
        <p:spPr>
          <a:xfrm>
            <a:off x="8564563" y="6508272"/>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smtClean="0">
                <a:solidFill>
                  <a:srgbClr val="FFFFFF"/>
                </a:solidFill>
              </a:rPr>
              <a:pPr/>
              <a:t>‹#›</a:t>
            </a:fld>
            <a:endParaRPr lang="en-US" sz="800" dirty="0">
              <a:solidFill>
                <a:srgbClr val="FFFFFF"/>
              </a:solidFill>
            </a:endParaRPr>
          </a:p>
        </p:txBody>
      </p:sp>
      <p:sp>
        <p:nvSpPr>
          <p:cNvPr id="16" name="SlideLogoText"/>
          <p:cNvSpPr>
            <a:spLocks noChangeArrowheads="1"/>
          </p:cNvSpPr>
          <p:nvPr>
            <p:custDataLst>
              <p:tags r:id="rId4"/>
            </p:custDataLst>
          </p:nvPr>
        </p:nvSpPr>
        <p:spPr bwMode="auto">
          <a:xfrm>
            <a:off x="7450817" y="6508272"/>
            <a:ext cx="1013098"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895350"/>
            <a:r>
              <a:rPr lang="en-US" sz="800" dirty="0">
                <a:solidFill>
                  <a:srgbClr val="FFFFFF"/>
                </a:solidFill>
                <a:latin typeface="Arial"/>
              </a:rPr>
              <a:t>McKinsey &amp; Company</a:t>
            </a:r>
          </a:p>
        </p:txBody>
      </p:sp>
      <p:sp>
        <p:nvSpPr>
          <p:cNvPr id="5" name="doc id" hidden="1"/>
          <p:cNvSpPr>
            <a:spLocks noChangeArrowheads="1"/>
          </p:cNvSpPr>
          <p:nvPr/>
        </p:nvSpPr>
        <p:spPr bwMode="auto">
          <a:xfrm>
            <a:off x="8081963" y="50801"/>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en-US" sz="800" dirty="0">
              <a:solidFill>
                <a:srgbClr val="808080"/>
              </a:solidFill>
              <a:latin typeface="Arial"/>
            </a:endParaRPr>
          </a:p>
        </p:txBody>
      </p:sp>
      <p:pic>
        <p:nvPicPr>
          <p:cNvPr id="117794" name="Picture 34" descr="Image result for shadow png">
            <a:extLst>
              <a:ext uri="{FF2B5EF4-FFF2-40B4-BE49-F238E27FC236}">
                <a16:creationId xmlns:a16="http://schemas.microsoft.com/office/drawing/2014/main" id="{00F41174-7C79-4646-8903-32CD1FE6D0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46097" y="3341688"/>
            <a:ext cx="5600700" cy="30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428487"/>
      </p:ext>
    </p:extLst>
  </p:cSld>
  <p:clrMapOvr>
    <a:masterClrMapping/>
  </p:clrMapOvr>
  <p:extLst>
    <p:ext uri="{DCECCB84-F9BA-43D5-87BE-67443E8EF086}">
      <p15:sldGuideLst xmlns:p15="http://schemas.microsoft.com/office/powerpoint/2012/main">
        <p15:guide id="1" pos="3978">
          <p15:clr>
            <a:srgbClr val="000000"/>
          </p15:clr>
        </p15:guide>
        <p15:guide id="2" orient="horz" pos="570">
          <p15:clr>
            <a:srgbClr val="000000"/>
          </p15:clr>
        </p15:guide>
        <p15:guide id="3" orient="horz" pos="3912">
          <p15:clr>
            <a:srgbClr val="000000"/>
          </p15:clr>
        </p15:guide>
        <p15:guide id="4" pos="72">
          <p15:clr>
            <a:srgbClr val="00000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937A508-A8DE-494C-AE7D-007B780BD91D}"/>
              </a:ext>
            </a:extLst>
          </p:cNvPr>
          <p:cNvGraphicFramePr>
            <a:graphicFrameLocks noChangeAspect="1"/>
          </p:cNvGraphicFramePr>
          <p:nvPr>
            <p:custDataLst>
              <p:tags r:id="rId2"/>
            </p:custDataLst>
            <p:extLst>
              <p:ext uri="{D42A27DB-BD31-4B8C-83A1-F6EECF244321}">
                <p14:modId xmlns:p14="http://schemas.microsoft.com/office/powerpoint/2010/main" val="38413358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1884" name="think-cell Slide" r:id="rId5" imgW="451" imgH="450" progId="TCLayout.ActiveDocument.1">
                  <p:embed/>
                </p:oleObj>
              </mc:Choice>
              <mc:Fallback>
                <p:oleObj name="think-cell Slide" r:id="rId5" imgW="451" imgH="45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6E305AC-E62D-42F0-8291-FA4CAE9F8D04}"/>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000" dirty="0" err="1">
              <a:solidFill>
                <a:srgbClr val="000000"/>
              </a:solidFill>
              <a:latin typeface="Georgia" panose="02040502050405020303" pitchFamily="18" charset="0"/>
              <a:sym typeface="Georgia" panose="02040502050405020303" pitchFamily="18" charset="0"/>
            </a:endParaRPr>
          </a:p>
        </p:txBody>
      </p:sp>
      <p:sp>
        <p:nvSpPr>
          <p:cNvPr id="2" name="Title 1">
            <a:extLst>
              <a:ext uri="{FF2B5EF4-FFF2-40B4-BE49-F238E27FC236}">
                <a16:creationId xmlns:a16="http://schemas.microsoft.com/office/drawing/2014/main" id="{33156AA1-A35B-45D3-B4EE-948362B4C4C7}"/>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84246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08003"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9" y="1589"/>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FE96962-60CA-411E-8E03-42926EBE630E}"/>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352" b="0" i="0" baseline="0" dirty="0">
              <a:solidFill>
                <a:schemeClr val="tx1"/>
              </a:solidFill>
              <a:latin typeface="Georgia" panose="02040502050405020303" pitchFamily="18" charset="0"/>
              <a:ea typeface="+mj-ea"/>
              <a:cs typeface="+mj-cs"/>
              <a:sym typeface="Georgia" panose="02040502050405020303" pitchFamily="18" charset="0"/>
            </a:endParaRPr>
          </a:p>
        </p:txBody>
      </p:sp>
      <p:sp>
        <p:nvSpPr>
          <p:cNvPr id="4" name="Working Draft Text" hidden="1"/>
          <p:cNvSpPr txBox="1">
            <a:spLocks noChangeArrowheads="1"/>
          </p:cNvSpPr>
          <p:nvPr/>
        </p:nvSpPr>
        <p:spPr bwMode="black">
          <a:xfrm>
            <a:off x="5992719" y="6287538"/>
            <a:ext cx="2790000" cy="9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588" b="1" baseline="0" dirty="0">
                <a:solidFill>
                  <a:srgbClr val="FFFFFF"/>
                </a:solidFill>
                <a:latin typeface="+mn-lt"/>
              </a:rPr>
              <a:t>WORKING DRAFT</a:t>
            </a:r>
          </a:p>
        </p:txBody>
      </p:sp>
      <p:sp>
        <p:nvSpPr>
          <p:cNvPr id="6" name="Working Draft" hidden="1"/>
          <p:cNvSpPr txBox="1">
            <a:spLocks noChangeArrowheads="1"/>
          </p:cNvSpPr>
          <p:nvPr/>
        </p:nvSpPr>
        <p:spPr bwMode="black">
          <a:xfrm>
            <a:off x="5992720" y="6410648"/>
            <a:ext cx="2968718" cy="9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588" baseline="0">
                <a:solidFill>
                  <a:srgbClr val="FFFFFF"/>
                </a:solidFill>
                <a:latin typeface="+mn-lt"/>
              </a:rPr>
              <a:t>Last Modified 14.01.2019 16:43 Azerbaijan Standard Time</a:t>
            </a:r>
            <a:endParaRPr lang="en-US" sz="588" baseline="0" dirty="0">
              <a:solidFill>
                <a:srgbClr val="FFFFFF"/>
              </a:solidFill>
              <a:latin typeface="+mn-lt"/>
            </a:endParaRPr>
          </a:p>
        </p:txBody>
      </p:sp>
      <p:sp>
        <p:nvSpPr>
          <p:cNvPr id="7" name="Printed" hidden="1"/>
          <p:cNvSpPr txBox="1">
            <a:spLocks noChangeArrowheads="1"/>
          </p:cNvSpPr>
          <p:nvPr/>
        </p:nvSpPr>
        <p:spPr bwMode="black">
          <a:xfrm>
            <a:off x="5992719" y="6533759"/>
            <a:ext cx="2790000" cy="9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588" baseline="0">
                <a:solidFill>
                  <a:srgbClr val="FFFFFF"/>
                </a:solidFill>
                <a:latin typeface="+mn-lt"/>
              </a:rPr>
              <a:t>Printed 13.11.2018 14:23 Azerbaijan Standard Time</a:t>
            </a:r>
            <a:endParaRPr lang="en-US" sz="588" baseline="0" dirty="0">
              <a:solidFill>
                <a:srgbClr val="FFFFFF"/>
              </a:solidFill>
              <a:latin typeface="+mn-lt"/>
            </a:endParaRPr>
          </a:p>
        </p:txBody>
      </p:sp>
      <p:sp>
        <p:nvSpPr>
          <p:cNvPr id="13314" name="Title"/>
          <p:cNvSpPr>
            <a:spLocks noGrp="1" noChangeArrowheads="1"/>
          </p:cNvSpPr>
          <p:nvPr>
            <p:ph type="ctrTitle"/>
          </p:nvPr>
        </p:nvSpPr>
        <p:spPr>
          <a:xfrm>
            <a:off x="2268266" y="1434420"/>
            <a:ext cx="6231663" cy="361959"/>
          </a:xfrm>
          <a:prstGeom prst="rect">
            <a:avLst/>
          </a:prstGeom>
        </p:spPr>
        <p:txBody>
          <a:bodyPr>
            <a:spAutoFit/>
          </a:bodyPr>
          <a:lstStyle>
            <a:lvl1pPr>
              <a:defRPr sz="2352" b="0" baseline="0">
                <a:solidFill>
                  <a:schemeClr val="accent2"/>
                </a:solidFill>
                <a:latin typeface="+mj-lt"/>
                <a:ea typeface="+mj-ea"/>
              </a:defRPr>
            </a:lvl1pPr>
          </a:lstStyle>
          <a:p>
            <a:pPr lvl="0" latinLnBrk="0"/>
            <a:r>
              <a:rPr lang="en-US" noProof="0" dirty="0"/>
              <a:t>Click to edit Master title style</a:t>
            </a:r>
          </a:p>
        </p:txBody>
      </p:sp>
      <p:sp>
        <p:nvSpPr>
          <p:cNvPr id="13315" name="Subtitle"/>
          <p:cNvSpPr>
            <a:spLocks noGrp="1" noChangeArrowheads="1"/>
          </p:cNvSpPr>
          <p:nvPr>
            <p:ph type="subTitle" idx="1"/>
          </p:nvPr>
        </p:nvSpPr>
        <p:spPr>
          <a:xfrm>
            <a:off x="2268266" y="3119079"/>
            <a:ext cx="6231663" cy="158377"/>
          </a:xfrm>
          <a:prstGeom prst="rect">
            <a:avLst/>
          </a:prstGeom>
        </p:spPr>
        <p:txBody>
          <a:bodyPr wrap="square">
            <a:spAutoFit/>
          </a:bodyPr>
          <a:lstStyle>
            <a:lvl1pPr>
              <a:defRPr sz="1029" cap="all" baseline="0">
                <a:solidFill>
                  <a:schemeClr val="accent6"/>
                </a:solidFill>
                <a:latin typeface="+mn-lt"/>
                <a:ea typeface="+mn-ea"/>
              </a:defRPr>
            </a:lvl1pPr>
          </a:lstStyle>
          <a:p>
            <a:pPr lvl="0" latinLnBrk="0"/>
            <a:r>
              <a:rPr lang="en-US" noProof="0" dirty="0"/>
              <a:t>Click to edit Master subtitle style</a:t>
            </a:r>
          </a:p>
        </p:txBody>
      </p:sp>
      <p:sp>
        <p:nvSpPr>
          <p:cNvPr id="57" name="Document type" hidden="1"/>
          <p:cNvSpPr txBox="1">
            <a:spLocks noChangeArrowheads="1"/>
          </p:cNvSpPr>
          <p:nvPr/>
        </p:nvSpPr>
        <p:spPr bwMode="gray">
          <a:xfrm>
            <a:off x="2268266" y="3639285"/>
            <a:ext cx="6231663" cy="15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029" baseline="0" dirty="0">
                <a:solidFill>
                  <a:schemeClr val="accent6"/>
                </a:solidFill>
                <a:latin typeface="+mn-lt"/>
              </a:rPr>
              <a:t>Document type | Date</a:t>
            </a:r>
          </a:p>
        </p:txBody>
      </p:sp>
      <p:sp>
        <p:nvSpPr>
          <p:cNvPr id="5" name="doc id" hidden="1"/>
          <p:cNvSpPr txBox="1">
            <a:spLocks noChangeArrowheads="1"/>
          </p:cNvSpPr>
          <p:nvPr/>
        </p:nvSpPr>
        <p:spPr bwMode="white">
          <a:xfrm>
            <a:off x="8443913" y="36513"/>
            <a:ext cx="29527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588" baseline="0" dirty="0">
              <a:solidFill>
                <a:srgbClr val="FFFFFF"/>
              </a:solidFill>
              <a:latin typeface="+mn-lt"/>
            </a:endParaRPr>
          </a:p>
        </p:txBody>
      </p:sp>
      <p:sp>
        <p:nvSpPr>
          <p:cNvPr id="28" name="LogoImage"/>
          <p:cNvSpPr>
            <a:spLocks noEditPoints="1"/>
          </p:cNvSpPr>
          <p:nvPr/>
        </p:nvSpPr>
        <p:spPr bwMode="auto">
          <a:xfrm>
            <a:off x="2268266" y="150654"/>
            <a:ext cx="2176978" cy="238073"/>
          </a:xfrm>
          <a:custGeom>
            <a:avLst/>
            <a:gdLst>
              <a:gd name="T0" fmla="*/ 504 w 5516"/>
              <a:gd name="T1" fmla="*/ 26 h 606"/>
              <a:gd name="T2" fmla="*/ 18 w 5516"/>
              <a:gd name="T3" fmla="*/ 22 h 606"/>
              <a:gd name="T4" fmla="*/ 140 w 5516"/>
              <a:gd name="T5" fmla="*/ 436 h 606"/>
              <a:gd name="T6" fmla="*/ 408 w 5516"/>
              <a:gd name="T7" fmla="*/ 372 h 606"/>
              <a:gd name="T8" fmla="*/ 696 w 5516"/>
              <a:gd name="T9" fmla="*/ 422 h 606"/>
              <a:gd name="T10" fmla="*/ 768 w 5516"/>
              <a:gd name="T11" fmla="*/ 196 h 606"/>
              <a:gd name="T12" fmla="*/ 1272 w 5516"/>
              <a:gd name="T13" fmla="*/ 26 h 606"/>
              <a:gd name="T14" fmla="*/ 1302 w 5516"/>
              <a:gd name="T15" fmla="*/ 338 h 606"/>
              <a:gd name="T16" fmla="*/ 1202 w 5516"/>
              <a:gd name="T17" fmla="*/ 436 h 606"/>
              <a:gd name="T18" fmla="*/ 1030 w 5516"/>
              <a:gd name="T19" fmla="*/ 10 h 606"/>
              <a:gd name="T20" fmla="*/ 960 w 5516"/>
              <a:gd name="T21" fmla="*/ 22 h 606"/>
              <a:gd name="T22" fmla="*/ 804 w 5516"/>
              <a:gd name="T23" fmla="*/ 434 h 606"/>
              <a:gd name="T24" fmla="*/ 930 w 5516"/>
              <a:gd name="T25" fmla="*/ 246 h 606"/>
              <a:gd name="T26" fmla="*/ 1658 w 5516"/>
              <a:gd name="T27" fmla="*/ 342 h 606"/>
              <a:gd name="T28" fmla="*/ 1368 w 5516"/>
              <a:gd name="T29" fmla="*/ 188 h 606"/>
              <a:gd name="T30" fmla="*/ 1514 w 5516"/>
              <a:gd name="T31" fmla="*/ 436 h 606"/>
              <a:gd name="T32" fmla="*/ 1564 w 5516"/>
              <a:gd name="T33" fmla="*/ 434 h 606"/>
              <a:gd name="T34" fmla="*/ 1904 w 5516"/>
              <a:gd name="T35" fmla="*/ 184 h 606"/>
              <a:gd name="T36" fmla="*/ 1728 w 5516"/>
              <a:gd name="T37" fmla="*/ 366 h 606"/>
              <a:gd name="T38" fmla="*/ 2102 w 5516"/>
              <a:gd name="T39" fmla="*/ 192 h 606"/>
              <a:gd name="T40" fmla="*/ 1982 w 5516"/>
              <a:gd name="T41" fmla="*/ 320 h 606"/>
              <a:gd name="T42" fmla="*/ 2478 w 5516"/>
              <a:gd name="T43" fmla="*/ 242 h 606"/>
              <a:gd name="T44" fmla="*/ 2406 w 5516"/>
              <a:gd name="T45" fmla="*/ 390 h 606"/>
              <a:gd name="T46" fmla="*/ 2234 w 5516"/>
              <a:gd name="T47" fmla="*/ 192 h 606"/>
              <a:gd name="T48" fmla="*/ 2478 w 5516"/>
              <a:gd name="T49" fmla="*/ 242 h 606"/>
              <a:gd name="T50" fmla="*/ 2928 w 5516"/>
              <a:gd name="T51" fmla="*/ 448 h 606"/>
              <a:gd name="T52" fmla="*/ 2958 w 5516"/>
              <a:gd name="T53" fmla="*/ 230 h 606"/>
              <a:gd name="T54" fmla="*/ 2716 w 5516"/>
              <a:gd name="T55" fmla="*/ 54 h 606"/>
              <a:gd name="T56" fmla="*/ 2714 w 5516"/>
              <a:gd name="T57" fmla="*/ 36 h 606"/>
              <a:gd name="T58" fmla="*/ 2928 w 5516"/>
              <a:gd name="T59" fmla="*/ 448 h 606"/>
              <a:gd name="T60" fmla="*/ 3388 w 5516"/>
              <a:gd name="T61" fmla="*/ 4 h 606"/>
              <a:gd name="T62" fmla="*/ 3396 w 5516"/>
              <a:gd name="T63" fmla="*/ 366 h 606"/>
              <a:gd name="T64" fmla="*/ 3580 w 5516"/>
              <a:gd name="T65" fmla="*/ 190 h 606"/>
              <a:gd name="T66" fmla="*/ 3502 w 5516"/>
              <a:gd name="T67" fmla="*/ 432 h 606"/>
              <a:gd name="T68" fmla="*/ 4232 w 5516"/>
              <a:gd name="T69" fmla="*/ 348 h 606"/>
              <a:gd name="T70" fmla="*/ 3858 w 5516"/>
              <a:gd name="T71" fmla="*/ 176 h 606"/>
              <a:gd name="T72" fmla="*/ 3758 w 5516"/>
              <a:gd name="T73" fmla="*/ 446 h 606"/>
              <a:gd name="T74" fmla="*/ 3990 w 5516"/>
              <a:gd name="T75" fmla="*/ 282 h 606"/>
              <a:gd name="T76" fmla="*/ 4042 w 5516"/>
              <a:gd name="T77" fmla="*/ 342 h 606"/>
              <a:gd name="T78" fmla="*/ 4134 w 5516"/>
              <a:gd name="T79" fmla="*/ 448 h 606"/>
              <a:gd name="T80" fmla="*/ 4454 w 5516"/>
              <a:gd name="T81" fmla="*/ 202 h 606"/>
              <a:gd name="T82" fmla="*/ 4284 w 5516"/>
              <a:gd name="T83" fmla="*/ 174 h 606"/>
              <a:gd name="T84" fmla="*/ 4432 w 5516"/>
              <a:gd name="T85" fmla="*/ 588 h 606"/>
              <a:gd name="T86" fmla="*/ 4792 w 5516"/>
              <a:gd name="T87" fmla="*/ 382 h 606"/>
              <a:gd name="T88" fmla="*/ 5192 w 5516"/>
              <a:gd name="T89" fmla="*/ 340 h 606"/>
              <a:gd name="T90" fmla="*/ 4902 w 5516"/>
              <a:gd name="T91" fmla="*/ 186 h 606"/>
              <a:gd name="T92" fmla="*/ 4850 w 5516"/>
              <a:gd name="T93" fmla="*/ 274 h 606"/>
              <a:gd name="T94" fmla="*/ 4742 w 5516"/>
              <a:gd name="T95" fmla="*/ 194 h 606"/>
              <a:gd name="T96" fmla="*/ 4794 w 5516"/>
              <a:gd name="T97" fmla="*/ 418 h 606"/>
              <a:gd name="T98" fmla="*/ 5004 w 5516"/>
              <a:gd name="T99" fmla="*/ 338 h 606"/>
              <a:gd name="T100" fmla="*/ 5098 w 5516"/>
              <a:gd name="T101" fmla="*/ 446 h 606"/>
              <a:gd name="T102" fmla="*/ 5418 w 5516"/>
              <a:gd name="T103" fmla="*/ 192 h 606"/>
              <a:gd name="T104" fmla="*/ 5348 w 5516"/>
              <a:gd name="T105" fmla="*/ 180 h 606"/>
              <a:gd name="T106" fmla="*/ 5254 w 5516"/>
              <a:gd name="T107"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6" h="606">
                <a:moveTo>
                  <a:pt x="366" y="448"/>
                </a:moveTo>
                <a:cubicBezTo>
                  <a:pt x="524" y="448"/>
                  <a:pt x="524" y="448"/>
                  <a:pt x="524" y="448"/>
                </a:cubicBezTo>
                <a:cubicBezTo>
                  <a:pt x="524" y="436"/>
                  <a:pt x="524" y="436"/>
                  <a:pt x="524" y="436"/>
                </a:cubicBezTo>
                <a:cubicBezTo>
                  <a:pt x="486" y="432"/>
                  <a:pt x="470" y="414"/>
                  <a:pt x="468" y="362"/>
                </a:cubicBezTo>
                <a:cubicBezTo>
                  <a:pt x="454" y="86"/>
                  <a:pt x="454" y="86"/>
                  <a:pt x="454" y="86"/>
                </a:cubicBezTo>
                <a:cubicBezTo>
                  <a:pt x="452" y="46"/>
                  <a:pt x="470" y="30"/>
                  <a:pt x="504" y="26"/>
                </a:cubicBezTo>
                <a:cubicBezTo>
                  <a:pt x="504" y="12"/>
                  <a:pt x="504" y="12"/>
                  <a:pt x="504" y="12"/>
                </a:cubicBezTo>
                <a:cubicBezTo>
                  <a:pt x="394" y="12"/>
                  <a:pt x="394" y="12"/>
                  <a:pt x="394" y="12"/>
                </a:cubicBezTo>
                <a:cubicBezTo>
                  <a:pt x="264" y="350"/>
                  <a:pt x="264" y="350"/>
                  <a:pt x="264" y="350"/>
                </a:cubicBezTo>
                <a:cubicBezTo>
                  <a:pt x="132" y="10"/>
                  <a:pt x="132" y="10"/>
                  <a:pt x="132" y="10"/>
                </a:cubicBezTo>
                <a:cubicBezTo>
                  <a:pt x="18" y="10"/>
                  <a:pt x="18" y="10"/>
                  <a:pt x="18" y="10"/>
                </a:cubicBezTo>
                <a:cubicBezTo>
                  <a:pt x="18" y="22"/>
                  <a:pt x="18" y="22"/>
                  <a:pt x="18" y="22"/>
                </a:cubicBezTo>
                <a:cubicBezTo>
                  <a:pt x="40" y="26"/>
                  <a:pt x="74" y="32"/>
                  <a:pt x="72" y="84"/>
                </a:cubicBezTo>
                <a:cubicBezTo>
                  <a:pt x="58" y="352"/>
                  <a:pt x="58" y="352"/>
                  <a:pt x="58" y="352"/>
                </a:cubicBezTo>
                <a:cubicBezTo>
                  <a:pt x="54" y="410"/>
                  <a:pt x="38" y="430"/>
                  <a:pt x="0" y="436"/>
                </a:cubicBezTo>
                <a:cubicBezTo>
                  <a:pt x="0" y="448"/>
                  <a:pt x="0" y="448"/>
                  <a:pt x="0" y="448"/>
                </a:cubicBezTo>
                <a:cubicBezTo>
                  <a:pt x="140" y="448"/>
                  <a:pt x="140" y="448"/>
                  <a:pt x="140" y="448"/>
                </a:cubicBezTo>
                <a:cubicBezTo>
                  <a:pt x="140" y="436"/>
                  <a:pt x="140" y="436"/>
                  <a:pt x="140" y="436"/>
                </a:cubicBezTo>
                <a:cubicBezTo>
                  <a:pt x="98" y="428"/>
                  <a:pt x="84" y="414"/>
                  <a:pt x="88" y="356"/>
                </a:cubicBezTo>
                <a:cubicBezTo>
                  <a:pt x="100" y="86"/>
                  <a:pt x="100" y="86"/>
                  <a:pt x="100" y="86"/>
                </a:cubicBezTo>
                <a:cubicBezTo>
                  <a:pt x="240" y="444"/>
                  <a:pt x="240" y="444"/>
                  <a:pt x="240" y="444"/>
                </a:cubicBezTo>
                <a:cubicBezTo>
                  <a:pt x="258" y="444"/>
                  <a:pt x="258" y="444"/>
                  <a:pt x="258" y="444"/>
                </a:cubicBezTo>
                <a:cubicBezTo>
                  <a:pt x="396" y="86"/>
                  <a:pt x="396" y="86"/>
                  <a:pt x="396" y="86"/>
                </a:cubicBezTo>
                <a:cubicBezTo>
                  <a:pt x="408" y="372"/>
                  <a:pt x="408" y="372"/>
                  <a:pt x="408" y="372"/>
                </a:cubicBezTo>
                <a:cubicBezTo>
                  <a:pt x="410" y="416"/>
                  <a:pt x="398" y="430"/>
                  <a:pt x="366" y="434"/>
                </a:cubicBezTo>
                <a:lnTo>
                  <a:pt x="366" y="448"/>
                </a:lnTo>
                <a:close/>
                <a:moveTo>
                  <a:pt x="670" y="456"/>
                </a:moveTo>
                <a:cubicBezTo>
                  <a:pt x="708" y="456"/>
                  <a:pt x="756" y="440"/>
                  <a:pt x="782" y="412"/>
                </a:cubicBezTo>
                <a:cubicBezTo>
                  <a:pt x="776" y="400"/>
                  <a:pt x="776" y="400"/>
                  <a:pt x="776" y="400"/>
                </a:cubicBezTo>
                <a:cubicBezTo>
                  <a:pt x="750" y="416"/>
                  <a:pt x="722" y="422"/>
                  <a:pt x="696" y="422"/>
                </a:cubicBezTo>
                <a:cubicBezTo>
                  <a:pt x="620" y="422"/>
                  <a:pt x="592" y="358"/>
                  <a:pt x="592" y="290"/>
                </a:cubicBezTo>
                <a:cubicBezTo>
                  <a:pt x="592" y="258"/>
                  <a:pt x="600" y="236"/>
                  <a:pt x="614" y="222"/>
                </a:cubicBezTo>
                <a:cubicBezTo>
                  <a:pt x="626" y="210"/>
                  <a:pt x="646" y="204"/>
                  <a:pt x="664" y="204"/>
                </a:cubicBezTo>
                <a:cubicBezTo>
                  <a:pt x="690" y="204"/>
                  <a:pt x="722" y="214"/>
                  <a:pt x="744" y="244"/>
                </a:cubicBezTo>
                <a:cubicBezTo>
                  <a:pt x="750" y="244"/>
                  <a:pt x="750" y="244"/>
                  <a:pt x="750" y="244"/>
                </a:cubicBezTo>
                <a:cubicBezTo>
                  <a:pt x="758" y="234"/>
                  <a:pt x="766" y="212"/>
                  <a:pt x="768" y="196"/>
                </a:cubicBezTo>
                <a:cubicBezTo>
                  <a:pt x="748" y="180"/>
                  <a:pt x="720" y="172"/>
                  <a:pt x="686" y="172"/>
                </a:cubicBezTo>
                <a:cubicBezTo>
                  <a:pt x="604" y="172"/>
                  <a:pt x="544" y="246"/>
                  <a:pt x="544" y="326"/>
                </a:cubicBezTo>
                <a:cubicBezTo>
                  <a:pt x="540" y="390"/>
                  <a:pt x="576" y="456"/>
                  <a:pt x="670" y="456"/>
                </a:cubicBezTo>
                <a:moveTo>
                  <a:pt x="1272" y="98"/>
                </a:moveTo>
                <a:cubicBezTo>
                  <a:pt x="1292" y="98"/>
                  <a:pt x="1308" y="82"/>
                  <a:pt x="1308" y="62"/>
                </a:cubicBezTo>
                <a:cubicBezTo>
                  <a:pt x="1308" y="42"/>
                  <a:pt x="1292" y="26"/>
                  <a:pt x="1272" y="26"/>
                </a:cubicBezTo>
                <a:cubicBezTo>
                  <a:pt x="1252" y="26"/>
                  <a:pt x="1238" y="42"/>
                  <a:pt x="1238" y="62"/>
                </a:cubicBezTo>
                <a:cubicBezTo>
                  <a:pt x="1238" y="82"/>
                  <a:pt x="1252" y="98"/>
                  <a:pt x="1272" y="98"/>
                </a:cubicBezTo>
                <a:moveTo>
                  <a:pt x="1202" y="448"/>
                </a:moveTo>
                <a:cubicBezTo>
                  <a:pt x="1346" y="448"/>
                  <a:pt x="1346" y="448"/>
                  <a:pt x="1346" y="448"/>
                </a:cubicBezTo>
                <a:cubicBezTo>
                  <a:pt x="1346" y="436"/>
                  <a:pt x="1346" y="436"/>
                  <a:pt x="1346" y="436"/>
                </a:cubicBezTo>
                <a:cubicBezTo>
                  <a:pt x="1304" y="432"/>
                  <a:pt x="1302" y="434"/>
                  <a:pt x="1302" y="338"/>
                </a:cubicBezTo>
                <a:cubicBezTo>
                  <a:pt x="1302" y="176"/>
                  <a:pt x="1302" y="176"/>
                  <a:pt x="1302" y="176"/>
                </a:cubicBezTo>
                <a:cubicBezTo>
                  <a:pt x="1200" y="176"/>
                  <a:pt x="1200" y="176"/>
                  <a:pt x="1200" y="176"/>
                </a:cubicBezTo>
                <a:cubicBezTo>
                  <a:pt x="1200" y="188"/>
                  <a:pt x="1200" y="188"/>
                  <a:pt x="1200" y="188"/>
                </a:cubicBezTo>
                <a:cubicBezTo>
                  <a:pt x="1244" y="190"/>
                  <a:pt x="1250" y="192"/>
                  <a:pt x="1250" y="268"/>
                </a:cubicBezTo>
                <a:cubicBezTo>
                  <a:pt x="1250" y="336"/>
                  <a:pt x="1250" y="336"/>
                  <a:pt x="1250" y="336"/>
                </a:cubicBezTo>
                <a:cubicBezTo>
                  <a:pt x="1250" y="432"/>
                  <a:pt x="1248" y="432"/>
                  <a:pt x="1202" y="436"/>
                </a:cubicBezTo>
                <a:cubicBezTo>
                  <a:pt x="1178" y="434"/>
                  <a:pt x="1154" y="426"/>
                  <a:pt x="1076" y="338"/>
                </a:cubicBezTo>
                <a:cubicBezTo>
                  <a:pt x="1046" y="302"/>
                  <a:pt x="996" y="244"/>
                  <a:pt x="968" y="206"/>
                </a:cubicBezTo>
                <a:cubicBezTo>
                  <a:pt x="1062" y="102"/>
                  <a:pt x="1062" y="102"/>
                  <a:pt x="1062" y="102"/>
                </a:cubicBezTo>
                <a:cubicBezTo>
                  <a:pt x="1108" y="52"/>
                  <a:pt x="1132" y="26"/>
                  <a:pt x="1176" y="24"/>
                </a:cubicBezTo>
                <a:cubicBezTo>
                  <a:pt x="1176" y="10"/>
                  <a:pt x="1176" y="10"/>
                  <a:pt x="1176" y="10"/>
                </a:cubicBezTo>
                <a:cubicBezTo>
                  <a:pt x="1030" y="10"/>
                  <a:pt x="1030" y="10"/>
                  <a:pt x="1030" y="10"/>
                </a:cubicBezTo>
                <a:cubicBezTo>
                  <a:pt x="1030" y="22"/>
                  <a:pt x="1030" y="22"/>
                  <a:pt x="1030" y="22"/>
                </a:cubicBezTo>
                <a:cubicBezTo>
                  <a:pt x="1050" y="26"/>
                  <a:pt x="1056" y="32"/>
                  <a:pt x="1056" y="46"/>
                </a:cubicBezTo>
                <a:cubicBezTo>
                  <a:pt x="1056" y="56"/>
                  <a:pt x="1054" y="72"/>
                  <a:pt x="1026" y="102"/>
                </a:cubicBezTo>
                <a:cubicBezTo>
                  <a:pt x="910" y="230"/>
                  <a:pt x="910" y="230"/>
                  <a:pt x="910" y="230"/>
                </a:cubicBezTo>
                <a:cubicBezTo>
                  <a:pt x="910" y="148"/>
                  <a:pt x="910" y="148"/>
                  <a:pt x="910" y="148"/>
                </a:cubicBezTo>
                <a:cubicBezTo>
                  <a:pt x="910" y="36"/>
                  <a:pt x="916" y="28"/>
                  <a:pt x="960" y="22"/>
                </a:cubicBezTo>
                <a:cubicBezTo>
                  <a:pt x="960" y="8"/>
                  <a:pt x="960" y="8"/>
                  <a:pt x="960" y="8"/>
                </a:cubicBezTo>
                <a:cubicBezTo>
                  <a:pt x="804" y="8"/>
                  <a:pt x="804" y="8"/>
                  <a:pt x="804" y="8"/>
                </a:cubicBezTo>
                <a:cubicBezTo>
                  <a:pt x="804" y="22"/>
                  <a:pt x="804" y="22"/>
                  <a:pt x="804" y="22"/>
                </a:cubicBezTo>
                <a:cubicBezTo>
                  <a:pt x="852" y="26"/>
                  <a:pt x="854" y="36"/>
                  <a:pt x="854" y="148"/>
                </a:cubicBezTo>
                <a:cubicBezTo>
                  <a:pt x="854" y="300"/>
                  <a:pt x="854" y="300"/>
                  <a:pt x="854" y="300"/>
                </a:cubicBezTo>
                <a:cubicBezTo>
                  <a:pt x="854" y="422"/>
                  <a:pt x="850" y="430"/>
                  <a:pt x="804" y="434"/>
                </a:cubicBezTo>
                <a:cubicBezTo>
                  <a:pt x="804" y="446"/>
                  <a:pt x="804" y="446"/>
                  <a:pt x="804" y="446"/>
                </a:cubicBezTo>
                <a:cubicBezTo>
                  <a:pt x="960" y="446"/>
                  <a:pt x="960" y="446"/>
                  <a:pt x="960" y="446"/>
                </a:cubicBezTo>
                <a:cubicBezTo>
                  <a:pt x="960" y="434"/>
                  <a:pt x="960" y="434"/>
                  <a:pt x="960" y="434"/>
                </a:cubicBezTo>
                <a:cubicBezTo>
                  <a:pt x="910" y="428"/>
                  <a:pt x="910" y="424"/>
                  <a:pt x="910" y="292"/>
                </a:cubicBezTo>
                <a:cubicBezTo>
                  <a:pt x="910" y="268"/>
                  <a:pt x="910" y="268"/>
                  <a:pt x="910" y="268"/>
                </a:cubicBezTo>
                <a:cubicBezTo>
                  <a:pt x="930" y="246"/>
                  <a:pt x="930" y="246"/>
                  <a:pt x="930" y="246"/>
                </a:cubicBezTo>
                <a:cubicBezTo>
                  <a:pt x="982" y="310"/>
                  <a:pt x="1038" y="380"/>
                  <a:pt x="1098" y="448"/>
                </a:cubicBezTo>
                <a:cubicBezTo>
                  <a:pt x="1202" y="448"/>
                  <a:pt x="1202" y="448"/>
                  <a:pt x="1202" y="448"/>
                </a:cubicBezTo>
                <a:close/>
                <a:moveTo>
                  <a:pt x="1564" y="448"/>
                </a:moveTo>
                <a:cubicBezTo>
                  <a:pt x="1706" y="448"/>
                  <a:pt x="1706" y="448"/>
                  <a:pt x="1706" y="448"/>
                </a:cubicBezTo>
                <a:cubicBezTo>
                  <a:pt x="1706" y="436"/>
                  <a:pt x="1706" y="436"/>
                  <a:pt x="1706" y="436"/>
                </a:cubicBezTo>
                <a:cubicBezTo>
                  <a:pt x="1658" y="434"/>
                  <a:pt x="1658" y="432"/>
                  <a:pt x="1658" y="342"/>
                </a:cubicBezTo>
                <a:cubicBezTo>
                  <a:pt x="1658" y="280"/>
                  <a:pt x="1658" y="280"/>
                  <a:pt x="1658" y="280"/>
                </a:cubicBezTo>
                <a:cubicBezTo>
                  <a:pt x="1658" y="198"/>
                  <a:pt x="1612" y="172"/>
                  <a:pt x="1570" y="172"/>
                </a:cubicBezTo>
                <a:cubicBezTo>
                  <a:pt x="1534" y="172"/>
                  <a:pt x="1498" y="188"/>
                  <a:pt x="1470" y="224"/>
                </a:cubicBezTo>
                <a:cubicBezTo>
                  <a:pt x="1470" y="176"/>
                  <a:pt x="1470" y="176"/>
                  <a:pt x="1470" y="176"/>
                </a:cubicBezTo>
                <a:cubicBezTo>
                  <a:pt x="1368" y="176"/>
                  <a:pt x="1368" y="176"/>
                  <a:pt x="1368" y="176"/>
                </a:cubicBezTo>
                <a:cubicBezTo>
                  <a:pt x="1368" y="188"/>
                  <a:pt x="1368" y="188"/>
                  <a:pt x="1368" y="188"/>
                </a:cubicBezTo>
                <a:cubicBezTo>
                  <a:pt x="1412" y="190"/>
                  <a:pt x="1418" y="192"/>
                  <a:pt x="1418" y="268"/>
                </a:cubicBezTo>
                <a:cubicBezTo>
                  <a:pt x="1418" y="336"/>
                  <a:pt x="1418" y="336"/>
                  <a:pt x="1418" y="336"/>
                </a:cubicBezTo>
                <a:cubicBezTo>
                  <a:pt x="1418" y="434"/>
                  <a:pt x="1418" y="434"/>
                  <a:pt x="1370" y="436"/>
                </a:cubicBezTo>
                <a:cubicBezTo>
                  <a:pt x="1370" y="448"/>
                  <a:pt x="1370" y="448"/>
                  <a:pt x="1370" y="448"/>
                </a:cubicBezTo>
                <a:cubicBezTo>
                  <a:pt x="1514" y="448"/>
                  <a:pt x="1514" y="448"/>
                  <a:pt x="1514" y="448"/>
                </a:cubicBezTo>
                <a:cubicBezTo>
                  <a:pt x="1514" y="436"/>
                  <a:pt x="1514" y="436"/>
                  <a:pt x="1514" y="436"/>
                </a:cubicBezTo>
                <a:cubicBezTo>
                  <a:pt x="1472" y="432"/>
                  <a:pt x="1470" y="434"/>
                  <a:pt x="1470" y="338"/>
                </a:cubicBezTo>
                <a:cubicBezTo>
                  <a:pt x="1470" y="262"/>
                  <a:pt x="1470" y="262"/>
                  <a:pt x="1470" y="262"/>
                </a:cubicBezTo>
                <a:cubicBezTo>
                  <a:pt x="1470" y="236"/>
                  <a:pt x="1504" y="206"/>
                  <a:pt x="1546" y="206"/>
                </a:cubicBezTo>
                <a:cubicBezTo>
                  <a:pt x="1580" y="206"/>
                  <a:pt x="1606" y="220"/>
                  <a:pt x="1606" y="286"/>
                </a:cubicBezTo>
                <a:cubicBezTo>
                  <a:pt x="1606" y="340"/>
                  <a:pt x="1606" y="340"/>
                  <a:pt x="1606" y="340"/>
                </a:cubicBezTo>
                <a:cubicBezTo>
                  <a:pt x="1606" y="432"/>
                  <a:pt x="1602" y="432"/>
                  <a:pt x="1564" y="434"/>
                </a:cubicBezTo>
                <a:lnTo>
                  <a:pt x="1564" y="448"/>
                </a:lnTo>
                <a:close/>
                <a:moveTo>
                  <a:pt x="1776" y="222"/>
                </a:moveTo>
                <a:cubicBezTo>
                  <a:pt x="1776" y="200"/>
                  <a:pt x="1796" y="188"/>
                  <a:pt x="1822" y="188"/>
                </a:cubicBezTo>
                <a:cubicBezTo>
                  <a:pt x="1874" y="188"/>
                  <a:pt x="1896" y="236"/>
                  <a:pt x="1900" y="252"/>
                </a:cubicBezTo>
                <a:cubicBezTo>
                  <a:pt x="1912" y="252"/>
                  <a:pt x="1912" y="252"/>
                  <a:pt x="1912" y="252"/>
                </a:cubicBezTo>
                <a:cubicBezTo>
                  <a:pt x="1912" y="212"/>
                  <a:pt x="1908" y="188"/>
                  <a:pt x="1904" y="184"/>
                </a:cubicBezTo>
                <a:cubicBezTo>
                  <a:pt x="1900" y="180"/>
                  <a:pt x="1862" y="170"/>
                  <a:pt x="1824" y="170"/>
                </a:cubicBezTo>
                <a:cubicBezTo>
                  <a:pt x="1768" y="170"/>
                  <a:pt x="1734" y="206"/>
                  <a:pt x="1734" y="248"/>
                </a:cubicBezTo>
                <a:cubicBezTo>
                  <a:pt x="1734" y="340"/>
                  <a:pt x="1890" y="322"/>
                  <a:pt x="1890" y="396"/>
                </a:cubicBezTo>
                <a:cubicBezTo>
                  <a:pt x="1890" y="422"/>
                  <a:pt x="1866" y="436"/>
                  <a:pt x="1826" y="436"/>
                </a:cubicBezTo>
                <a:cubicBezTo>
                  <a:pt x="1788" y="436"/>
                  <a:pt x="1754" y="416"/>
                  <a:pt x="1744" y="366"/>
                </a:cubicBezTo>
                <a:cubicBezTo>
                  <a:pt x="1728" y="366"/>
                  <a:pt x="1728" y="366"/>
                  <a:pt x="1728" y="366"/>
                </a:cubicBezTo>
                <a:cubicBezTo>
                  <a:pt x="1728" y="386"/>
                  <a:pt x="1732" y="422"/>
                  <a:pt x="1734" y="428"/>
                </a:cubicBezTo>
                <a:cubicBezTo>
                  <a:pt x="1744" y="446"/>
                  <a:pt x="1788" y="454"/>
                  <a:pt x="1824" y="454"/>
                </a:cubicBezTo>
                <a:cubicBezTo>
                  <a:pt x="1888" y="454"/>
                  <a:pt x="1928" y="416"/>
                  <a:pt x="1928" y="372"/>
                </a:cubicBezTo>
                <a:cubicBezTo>
                  <a:pt x="1932" y="270"/>
                  <a:pt x="1776" y="286"/>
                  <a:pt x="1776" y="222"/>
                </a:cubicBezTo>
                <a:moveTo>
                  <a:pt x="2030" y="270"/>
                </a:moveTo>
                <a:cubicBezTo>
                  <a:pt x="2034" y="220"/>
                  <a:pt x="2058" y="192"/>
                  <a:pt x="2102" y="192"/>
                </a:cubicBezTo>
                <a:cubicBezTo>
                  <a:pt x="2144" y="192"/>
                  <a:pt x="2170" y="220"/>
                  <a:pt x="2172" y="270"/>
                </a:cubicBezTo>
                <a:lnTo>
                  <a:pt x="2030" y="270"/>
                </a:lnTo>
                <a:close/>
                <a:moveTo>
                  <a:pt x="2030" y="290"/>
                </a:moveTo>
                <a:cubicBezTo>
                  <a:pt x="2222" y="290"/>
                  <a:pt x="2222" y="290"/>
                  <a:pt x="2222" y="290"/>
                </a:cubicBezTo>
                <a:cubicBezTo>
                  <a:pt x="2226" y="228"/>
                  <a:pt x="2192" y="168"/>
                  <a:pt x="2114" y="168"/>
                </a:cubicBezTo>
                <a:cubicBezTo>
                  <a:pt x="2034" y="168"/>
                  <a:pt x="1982" y="232"/>
                  <a:pt x="1982" y="320"/>
                </a:cubicBezTo>
                <a:cubicBezTo>
                  <a:pt x="1982" y="388"/>
                  <a:pt x="2018" y="456"/>
                  <a:pt x="2112" y="456"/>
                </a:cubicBezTo>
                <a:cubicBezTo>
                  <a:pt x="2150" y="456"/>
                  <a:pt x="2198" y="440"/>
                  <a:pt x="2224" y="412"/>
                </a:cubicBezTo>
                <a:cubicBezTo>
                  <a:pt x="2218" y="400"/>
                  <a:pt x="2218" y="400"/>
                  <a:pt x="2218" y="400"/>
                </a:cubicBezTo>
                <a:cubicBezTo>
                  <a:pt x="2192" y="416"/>
                  <a:pt x="2164" y="422"/>
                  <a:pt x="2138" y="422"/>
                </a:cubicBezTo>
                <a:cubicBezTo>
                  <a:pt x="2058" y="420"/>
                  <a:pt x="2028" y="352"/>
                  <a:pt x="2030" y="290"/>
                </a:cubicBezTo>
                <a:moveTo>
                  <a:pt x="2478" y="242"/>
                </a:moveTo>
                <a:cubicBezTo>
                  <a:pt x="2490" y="206"/>
                  <a:pt x="2510" y="192"/>
                  <a:pt x="2528" y="192"/>
                </a:cubicBezTo>
                <a:cubicBezTo>
                  <a:pt x="2528" y="180"/>
                  <a:pt x="2528" y="180"/>
                  <a:pt x="2528" y="180"/>
                </a:cubicBezTo>
                <a:cubicBezTo>
                  <a:pt x="2430" y="180"/>
                  <a:pt x="2430" y="180"/>
                  <a:pt x="2430" y="180"/>
                </a:cubicBezTo>
                <a:cubicBezTo>
                  <a:pt x="2430" y="192"/>
                  <a:pt x="2430" y="192"/>
                  <a:pt x="2430" y="192"/>
                </a:cubicBezTo>
                <a:cubicBezTo>
                  <a:pt x="2454" y="194"/>
                  <a:pt x="2466" y="206"/>
                  <a:pt x="2458" y="234"/>
                </a:cubicBezTo>
                <a:cubicBezTo>
                  <a:pt x="2406" y="390"/>
                  <a:pt x="2406" y="390"/>
                  <a:pt x="2406" y="390"/>
                </a:cubicBezTo>
                <a:cubicBezTo>
                  <a:pt x="2354" y="270"/>
                  <a:pt x="2354" y="270"/>
                  <a:pt x="2354" y="270"/>
                </a:cubicBezTo>
                <a:cubicBezTo>
                  <a:pt x="2340" y="238"/>
                  <a:pt x="2334" y="224"/>
                  <a:pt x="2334" y="212"/>
                </a:cubicBezTo>
                <a:cubicBezTo>
                  <a:pt x="2334" y="202"/>
                  <a:pt x="2340" y="196"/>
                  <a:pt x="2360" y="192"/>
                </a:cubicBezTo>
                <a:cubicBezTo>
                  <a:pt x="2360" y="180"/>
                  <a:pt x="2360" y="180"/>
                  <a:pt x="2360" y="180"/>
                </a:cubicBezTo>
                <a:cubicBezTo>
                  <a:pt x="2234" y="180"/>
                  <a:pt x="2234" y="180"/>
                  <a:pt x="2234" y="180"/>
                </a:cubicBezTo>
                <a:cubicBezTo>
                  <a:pt x="2234" y="192"/>
                  <a:pt x="2234" y="192"/>
                  <a:pt x="2234" y="192"/>
                </a:cubicBezTo>
                <a:cubicBezTo>
                  <a:pt x="2266" y="194"/>
                  <a:pt x="2268" y="198"/>
                  <a:pt x="2310" y="292"/>
                </a:cubicBezTo>
                <a:cubicBezTo>
                  <a:pt x="2382" y="450"/>
                  <a:pt x="2382" y="450"/>
                  <a:pt x="2382" y="450"/>
                </a:cubicBezTo>
                <a:cubicBezTo>
                  <a:pt x="2358" y="512"/>
                  <a:pt x="2320" y="546"/>
                  <a:pt x="2242" y="564"/>
                </a:cubicBezTo>
                <a:cubicBezTo>
                  <a:pt x="2246" y="576"/>
                  <a:pt x="2260" y="600"/>
                  <a:pt x="2268" y="606"/>
                </a:cubicBezTo>
                <a:cubicBezTo>
                  <a:pt x="2370" y="564"/>
                  <a:pt x="2390" y="498"/>
                  <a:pt x="2426" y="396"/>
                </a:cubicBezTo>
                <a:lnTo>
                  <a:pt x="2478" y="242"/>
                </a:lnTo>
                <a:close/>
                <a:moveTo>
                  <a:pt x="2844" y="394"/>
                </a:moveTo>
                <a:cubicBezTo>
                  <a:pt x="2822" y="412"/>
                  <a:pt x="2782" y="416"/>
                  <a:pt x="2750" y="416"/>
                </a:cubicBezTo>
                <a:cubicBezTo>
                  <a:pt x="2670" y="416"/>
                  <a:pt x="2606" y="360"/>
                  <a:pt x="2606" y="284"/>
                </a:cubicBezTo>
                <a:cubicBezTo>
                  <a:pt x="2606" y="236"/>
                  <a:pt x="2626" y="206"/>
                  <a:pt x="2658" y="198"/>
                </a:cubicBezTo>
                <a:cubicBezTo>
                  <a:pt x="2698" y="266"/>
                  <a:pt x="2770" y="338"/>
                  <a:pt x="2844" y="394"/>
                </a:cubicBezTo>
                <a:moveTo>
                  <a:pt x="2928" y="448"/>
                </a:moveTo>
                <a:cubicBezTo>
                  <a:pt x="3022" y="448"/>
                  <a:pt x="3022" y="448"/>
                  <a:pt x="3022" y="448"/>
                </a:cubicBezTo>
                <a:cubicBezTo>
                  <a:pt x="3022" y="436"/>
                  <a:pt x="3022" y="436"/>
                  <a:pt x="3022" y="436"/>
                </a:cubicBezTo>
                <a:cubicBezTo>
                  <a:pt x="2992" y="432"/>
                  <a:pt x="2946" y="408"/>
                  <a:pt x="2896" y="372"/>
                </a:cubicBezTo>
                <a:cubicBezTo>
                  <a:pt x="2914" y="342"/>
                  <a:pt x="2918" y="300"/>
                  <a:pt x="2922" y="270"/>
                </a:cubicBezTo>
                <a:cubicBezTo>
                  <a:pt x="2926" y="244"/>
                  <a:pt x="2946" y="244"/>
                  <a:pt x="2958" y="242"/>
                </a:cubicBezTo>
                <a:cubicBezTo>
                  <a:pt x="2958" y="230"/>
                  <a:pt x="2958" y="230"/>
                  <a:pt x="2958" y="230"/>
                </a:cubicBezTo>
                <a:cubicBezTo>
                  <a:pt x="2834" y="230"/>
                  <a:pt x="2834" y="230"/>
                  <a:pt x="2834" y="230"/>
                </a:cubicBezTo>
                <a:cubicBezTo>
                  <a:pt x="2834" y="242"/>
                  <a:pt x="2834" y="242"/>
                  <a:pt x="2834" y="242"/>
                </a:cubicBezTo>
                <a:cubicBezTo>
                  <a:pt x="2864" y="246"/>
                  <a:pt x="2892" y="250"/>
                  <a:pt x="2892" y="294"/>
                </a:cubicBezTo>
                <a:cubicBezTo>
                  <a:pt x="2892" y="318"/>
                  <a:pt x="2888" y="342"/>
                  <a:pt x="2878" y="358"/>
                </a:cubicBezTo>
                <a:cubicBezTo>
                  <a:pt x="2770" y="274"/>
                  <a:pt x="2670" y="156"/>
                  <a:pt x="2670" y="96"/>
                </a:cubicBezTo>
                <a:cubicBezTo>
                  <a:pt x="2670" y="66"/>
                  <a:pt x="2688" y="54"/>
                  <a:pt x="2716" y="54"/>
                </a:cubicBezTo>
                <a:cubicBezTo>
                  <a:pt x="2752" y="54"/>
                  <a:pt x="2784" y="78"/>
                  <a:pt x="2800" y="124"/>
                </a:cubicBezTo>
                <a:cubicBezTo>
                  <a:pt x="2812" y="124"/>
                  <a:pt x="2812" y="124"/>
                  <a:pt x="2812" y="124"/>
                </a:cubicBezTo>
                <a:cubicBezTo>
                  <a:pt x="2810" y="42"/>
                  <a:pt x="2810" y="42"/>
                  <a:pt x="2810" y="42"/>
                </a:cubicBezTo>
                <a:cubicBezTo>
                  <a:pt x="2798" y="42"/>
                  <a:pt x="2798" y="42"/>
                  <a:pt x="2798" y="42"/>
                </a:cubicBezTo>
                <a:cubicBezTo>
                  <a:pt x="2798" y="48"/>
                  <a:pt x="2792" y="52"/>
                  <a:pt x="2788" y="52"/>
                </a:cubicBezTo>
                <a:cubicBezTo>
                  <a:pt x="2772" y="52"/>
                  <a:pt x="2752" y="36"/>
                  <a:pt x="2714" y="36"/>
                </a:cubicBezTo>
                <a:cubicBezTo>
                  <a:pt x="2672" y="36"/>
                  <a:pt x="2630" y="62"/>
                  <a:pt x="2630" y="118"/>
                </a:cubicBezTo>
                <a:cubicBezTo>
                  <a:pt x="2630" y="140"/>
                  <a:pt x="2636" y="160"/>
                  <a:pt x="2648" y="182"/>
                </a:cubicBezTo>
                <a:cubicBezTo>
                  <a:pt x="2592" y="200"/>
                  <a:pt x="2562" y="248"/>
                  <a:pt x="2562" y="304"/>
                </a:cubicBezTo>
                <a:cubicBezTo>
                  <a:pt x="2562" y="406"/>
                  <a:pt x="2640" y="460"/>
                  <a:pt x="2726" y="460"/>
                </a:cubicBezTo>
                <a:cubicBezTo>
                  <a:pt x="2780" y="460"/>
                  <a:pt x="2824" y="444"/>
                  <a:pt x="2862" y="410"/>
                </a:cubicBezTo>
                <a:cubicBezTo>
                  <a:pt x="2888" y="424"/>
                  <a:pt x="2912" y="442"/>
                  <a:pt x="2928" y="448"/>
                </a:cubicBezTo>
                <a:moveTo>
                  <a:pt x="3094" y="212"/>
                </a:moveTo>
                <a:cubicBezTo>
                  <a:pt x="3094" y="88"/>
                  <a:pt x="3154" y="20"/>
                  <a:pt x="3252" y="20"/>
                </a:cubicBezTo>
                <a:cubicBezTo>
                  <a:pt x="3328" y="20"/>
                  <a:pt x="3372" y="58"/>
                  <a:pt x="3392" y="134"/>
                </a:cubicBezTo>
                <a:cubicBezTo>
                  <a:pt x="3404" y="134"/>
                  <a:pt x="3404" y="134"/>
                  <a:pt x="3404" y="134"/>
                </a:cubicBezTo>
                <a:cubicBezTo>
                  <a:pt x="3400" y="4"/>
                  <a:pt x="3400" y="4"/>
                  <a:pt x="3400" y="4"/>
                </a:cubicBezTo>
                <a:cubicBezTo>
                  <a:pt x="3388" y="4"/>
                  <a:pt x="3388" y="4"/>
                  <a:pt x="3388" y="4"/>
                </a:cubicBezTo>
                <a:cubicBezTo>
                  <a:pt x="3384" y="14"/>
                  <a:pt x="3376" y="18"/>
                  <a:pt x="3364" y="18"/>
                </a:cubicBezTo>
                <a:cubicBezTo>
                  <a:pt x="3338" y="18"/>
                  <a:pt x="3314" y="0"/>
                  <a:pt x="3248" y="0"/>
                </a:cubicBezTo>
                <a:cubicBezTo>
                  <a:pt x="3118" y="0"/>
                  <a:pt x="3030" y="102"/>
                  <a:pt x="3030" y="242"/>
                </a:cubicBezTo>
                <a:cubicBezTo>
                  <a:pt x="3030" y="376"/>
                  <a:pt x="3110" y="460"/>
                  <a:pt x="3238" y="460"/>
                </a:cubicBezTo>
                <a:cubicBezTo>
                  <a:pt x="3320" y="460"/>
                  <a:pt x="3384" y="420"/>
                  <a:pt x="3408" y="380"/>
                </a:cubicBezTo>
                <a:cubicBezTo>
                  <a:pt x="3396" y="366"/>
                  <a:pt x="3396" y="366"/>
                  <a:pt x="3396" y="366"/>
                </a:cubicBezTo>
                <a:cubicBezTo>
                  <a:pt x="3370" y="402"/>
                  <a:pt x="3314" y="426"/>
                  <a:pt x="3256" y="426"/>
                </a:cubicBezTo>
                <a:cubicBezTo>
                  <a:pt x="3156" y="426"/>
                  <a:pt x="3094" y="340"/>
                  <a:pt x="3094" y="212"/>
                </a:cubicBezTo>
                <a:moveTo>
                  <a:pt x="3678" y="328"/>
                </a:moveTo>
                <a:cubicBezTo>
                  <a:pt x="3678" y="392"/>
                  <a:pt x="3650" y="430"/>
                  <a:pt x="3592" y="430"/>
                </a:cubicBezTo>
                <a:cubicBezTo>
                  <a:pt x="3542" y="430"/>
                  <a:pt x="3496" y="384"/>
                  <a:pt x="3496" y="292"/>
                </a:cubicBezTo>
                <a:cubicBezTo>
                  <a:pt x="3496" y="226"/>
                  <a:pt x="3528" y="190"/>
                  <a:pt x="3580" y="190"/>
                </a:cubicBezTo>
                <a:cubicBezTo>
                  <a:pt x="3628" y="192"/>
                  <a:pt x="3678" y="238"/>
                  <a:pt x="3678" y="328"/>
                </a:cubicBezTo>
                <a:moveTo>
                  <a:pt x="3732" y="312"/>
                </a:moveTo>
                <a:cubicBezTo>
                  <a:pt x="3732" y="260"/>
                  <a:pt x="3710" y="214"/>
                  <a:pt x="3672" y="190"/>
                </a:cubicBezTo>
                <a:cubicBezTo>
                  <a:pt x="3650" y="176"/>
                  <a:pt x="3620" y="168"/>
                  <a:pt x="3588" y="168"/>
                </a:cubicBezTo>
                <a:cubicBezTo>
                  <a:pt x="3502" y="168"/>
                  <a:pt x="3442" y="230"/>
                  <a:pt x="3442" y="310"/>
                </a:cubicBezTo>
                <a:cubicBezTo>
                  <a:pt x="3442" y="364"/>
                  <a:pt x="3464" y="408"/>
                  <a:pt x="3502" y="432"/>
                </a:cubicBezTo>
                <a:cubicBezTo>
                  <a:pt x="3524" y="446"/>
                  <a:pt x="3554" y="452"/>
                  <a:pt x="3586" y="452"/>
                </a:cubicBezTo>
                <a:cubicBezTo>
                  <a:pt x="3672" y="454"/>
                  <a:pt x="3732" y="394"/>
                  <a:pt x="3732" y="312"/>
                </a:cubicBezTo>
                <a:moveTo>
                  <a:pt x="4136" y="448"/>
                </a:moveTo>
                <a:cubicBezTo>
                  <a:pt x="4280" y="448"/>
                  <a:pt x="4280" y="448"/>
                  <a:pt x="4280" y="448"/>
                </a:cubicBezTo>
                <a:cubicBezTo>
                  <a:pt x="4280" y="436"/>
                  <a:pt x="4280" y="436"/>
                  <a:pt x="4280" y="436"/>
                </a:cubicBezTo>
                <a:cubicBezTo>
                  <a:pt x="4230" y="434"/>
                  <a:pt x="4232" y="426"/>
                  <a:pt x="4232" y="348"/>
                </a:cubicBezTo>
                <a:cubicBezTo>
                  <a:pt x="4232" y="276"/>
                  <a:pt x="4232" y="276"/>
                  <a:pt x="4232" y="276"/>
                </a:cubicBezTo>
                <a:cubicBezTo>
                  <a:pt x="4232" y="200"/>
                  <a:pt x="4190" y="172"/>
                  <a:pt x="4142" y="172"/>
                </a:cubicBezTo>
                <a:cubicBezTo>
                  <a:pt x="4098" y="172"/>
                  <a:pt x="4064" y="196"/>
                  <a:pt x="4038" y="232"/>
                </a:cubicBezTo>
                <a:cubicBezTo>
                  <a:pt x="4028" y="194"/>
                  <a:pt x="4000" y="172"/>
                  <a:pt x="3954" y="172"/>
                </a:cubicBezTo>
                <a:cubicBezTo>
                  <a:pt x="3916" y="172"/>
                  <a:pt x="3880" y="196"/>
                  <a:pt x="3858" y="224"/>
                </a:cubicBezTo>
                <a:cubicBezTo>
                  <a:pt x="3858" y="176"/>
                  <a:pt x="3858" y="176"/>
                  <a:pt x="3858" y="176"/>
                </a:cubicBezTo>
                <a:cubicBezTo>
                  <a:pt x="3756" y="176"/>
                  <a:pt x="3756" y="176"/>
                  <a:pt x="3756" y="176"/>
                </a:cubicBezTo>
                <a:cubicBezTo>
                  <a:pt x="3756" y="188"/>
                  <a:pt x="3756" y="188"/>
                  <a:pt x="3756" y="188"/>
                </a:cubicBezTo>
                <a:cubicBezTo>
                  <a:pt x="3800" y="190"/>
                  <a:pt x="3806" y="192"/>
                  <a:pt x="3806" y="268"/>
                </a:cubicBezTo>
                <a:cubicBezTo>
                  <a:pt x="3806" y="346"/>
                  <a:pt x="3806" y="346"/>
                  <a:pt x="3806" y="346"/>
                </a:cubicBezTo>
                <a:cubicBezTo>
                  <a:pt x="3806" y="434"/>
                  <a:pt x="3804" y="434"/>
                  <a:pt x="3758" y="434"/>
                </a:cubicBezTo>
                <a:cubicBezTo>
                  <a:pt x="3758" y="446"/>
                  <a:pt x="3758" y="446"/>
                  <a:pt x="3758" y="446"/>
                </a:cubicBezTo>
                <a:cubicBezTo>
                  <a:pt x="3902" y="446"/>
                  <a:pt x="3902" y="446"/>
                  <a:pt x="3902" y="446"/>
                </a:cubicBezTo>
                <a:cubicBezTo>
                  <a:pt x="3902" y="434"/>
                  <a:pt x="3902" y="434"/>
                  <a:pt x="3902" y="434"/>
                </a:cubicBezTo>
                <a:cubicBezTo>
                  <a:pt x="3862" y="430"/>
                  <a:pt x="3858" y="430"/>
                  <a:pt x="3858" y="342"/>
                </a:cubicBezTo>
                <a:cubicBezTo>
                  <a:pt x="3858" y="262"/>
                  <a:pt x="3858" y="262"/>
                  <a:pt x="3858" y="262"/>
                </a:cubicBezTo>
                <a:cubicBezTo>
                  <a:pt x="3858" y="234"/>
                  <a:pt x="3894" y="204"/>
                  <a:pt x="3932" y="204"/>
                </a:cubicBezTo>
                <a:cubicBezTo>
                  <a:pt x="3974" y="204"/>
                  <a:pt x="3990" y="226"/>
                  <a:pt x="3990" y="282"/>
                </a:cubicBezTo>
                <a:cubicBezTo>
                  <a:pt x="3990" y="338"/>
                  <a:pt x="3990" y="338"/>
                  <a:pt x="3990" y="338"/>
                </a:cubicBezTo>
                <a:cubicBezTo>
                  <a:pt x="3990" y="428"/>
                  <a:pt x="3988" y="432"/>
                  <a:pt x="3950" y="436"/>
                </a:cubicBezTo>
                <a:cubicBezTo>
                  <a:pt x="3950" y="448"/>
                  <a:pt x="3950" y="448"/>
                  <a:pt x="3950" y="448"/>
                </a:cubicBezTo>
                <a:cubicBezTo>
                  <a:pt x="4086" y="448"/>
                  <a:pt x="4086" y="448"/>
                  <a:pt x="4086" y="448"/>
                </a:cubicBezTo>
                <a:cubicBezTo>
                  <a:pt x="4086" y="436"/>
                  <a:pt x="4086" y="436"/>
                  <a:pt x="4086" y="436"/>
                </a:cubicBezTo>
                <a:cubicBezTo>
                  <a:pt x="4040" y="432"/>
                  <a:pt x="4042" y="428"/>
                  <a:pt x="4042" y="342"/>
                </a:cubicBezTo>
                <a:cubicBezTo>
                  <a:pt x="4042" y="264"/>
                  <a:pt x="4042" y="264"/>
                  <a:pt x="4042" y="264"/>
                </a:cubicBezTo>
                <a:cubicBezTo>
                  <a:pt x="4042" y="236"/>
                  <a:pt x="4078" y="206"/>
                  <a:pt x="4118" y="206"/>
                </a:cubicBezTo>
                <a:cubicBezTo>
                  <a:pt x="4152" y="206"/>
                  <a:pt x="4174" y="226"/>
                  <a:pt x="4174" y="284"/>
                </a:cubicBezTo>
                <a:cubicBezTo>
                  <a:pt x="4174" y="346"/>
                  <a:pt x="4174" y="346"/>
                  <a:pt x="4174" y="346"/>
                </a:cubicBezTo>
                <a:cubicBezTo>
                  <a:pt x="4174" y="428"/>
                  <a:pt x="4174" y="432"/>
                  <a:pt x="4134" y="436"/>
                </a:cubicBezTo>
                <a:cubicBezTo>
                  <a:pt x="4134" y="448"/>
                  <a:pt x="4134" y="448"/>
                  <a:pt x="4134" y="448"/>
                </a:cubicBezTo>
                <a:lnTo>
                  <a:pt x="4136" y="448"/>
                </a:lnTo>
                <a:close/>
                <a:moveTo>
                  <a:pt x="4546" y="316"/>
                </a:moveTo>
                <a:cubicBezTo>
                  <a:pt x="4546" y="388"/>
                  <a:pt x="4516" y="432"/>
                  <a:pt x="4460" y="432"/>
                </a:cubicBezTo>
                <a:cubicBezTo>
                  <a:pt x="4424" y="432"/>
                  <a:pt x="4384" y="412"/>
                  <a:pt x="4384" y="384"/>
                </a:cubicBezTo>
                <a:cubicBezTo>
                  <a:pt x="4384" y="248"/>
                  <a:pt x="4384" y="248"/>
                  <a:pt x="4384" y="248"/>
                </a:cubicBezTo>
                <a:cubicBezTo>
                  <a:pt x="4384" y="226"/>
                  <a:pt x="4416" y="202"/>
                  <a:pt x="4454" y="202"/>
                </a:cubicBezTo>
                <a:cubicBezTo>
                  <a:pt x="4510" y="206"/>
                  <a:pt x="4546" y="248"/>
                  <a:pt x="4546" y="316"/>
                </a:cubicBezTo>
                <a:moveTo>
                  <a:pt x="4600" y="310"/>
                </a:moveTo>
                <a:cubicBezTo>
                  <a:pt x="4600" y="230"/>
                  <a:pt x="4548" y="170"/>
                  <a:pt x="4478" y="170"/>
                </a:cubicBezTo>
                <a:cubicBezTo>
                  <a:pt x="4438" y="170"/>
                  <a:pt x="4406" y="188"/>
                  <a:pt x="4384" y="214"/>
                </a:cubicBezTo>
                <a:cubicBezTo>
                  <a:pt x="4384" y="174"/>
                  <a:pt x="4384" y="174"/>
                  <a:pt x="4384" y="174"/>
                </a:cubicBezTo>
                <a:cubicBezTo>
                  <a:pt x="4284" y="174"/>
                  <a:pt x="4284" y="174"/>
                  <a:pt x="4284" y="174"/>
                </a:cubicBezTo>
                <a:cubicBezTo>
                  <a:pt x="4284" y="186"/>
                  <a:pt x="4284" y="186"/>
                  <a:pt x="4284" y="186"/>
                </a:cubicBezTo>
                <a:cubicBezTo>
                  <a:pt x="4326" y="188"/>
                  <a:pt x="4332" y="190"/>
                  <a:pt x="4332" y="280"/>
                </a:cubicBezTo>
                <a:cubicBezTo>
                  <a:pt x="4332" y="466"/>
                  <a:pt x="4332" y="466"/>
                  <a:pt x="4332" y="466"/>
                </a:cubicBezTo>
                <a:cubicBezTo>
                  <a:pt x="4332" y="564"/>
                  <a:pt x="4334" y="570"/>
                  <a:pt x="4286" y="574"/>
                </a:cubicBezTo>
                <a:cubicBezTo>
                  <a:pt x="4286" y="588"/>
                  <a:pt x="4286" y="588"/>
                  <a:pt x="4286" y="588"/>
                </a:cubicBezTo>
                <a:cubicBezTo>
                  <a:pt x="4432" y="588"/>
                  <a:pt x="4432" y="588"/>
                  <a:pt x="4432" y="588"/>
                </a:cubicBezTo>
                <a:cubicBezTo>
                  <a:pt x="4432" y="574"/>
                  <a:pt x="4432" y="574"/>
                  <a:pt x="4432" y="574"/>
                </a:cubicBezTo>
                <a:cubicBezTo>
                  <a:pt x="4380" y="572"/>
                  <a:pt x="4384" y="564"/>
                  <a:pt x="4384" y="462"/>
                </a:cubicBezTo>
                <a:cubicBezTo>
                  <a:pt x="4384" y="424"/>
                  <a:pt x="4384" y="424"/>
                  <a:pt x="4384" y="424"/>
                </a:cubicBezTo>
                <a:cubicBezTo>
                  <a:pt x="4404" y="444"/>
                  <a:pt x="4436" y="454"/>
                  <a:pt x="4466" y="454"/>
                </a:cubicBezTo>
                <a:cubicBezTo>
                  <a:pt x="4548" y="454"/>
                  <a:pt x="4600" y="392"/>
                  <a:pt x="4600" y="310"/>
                </a:cubicBezTo>
                <a:moveTo>
                  <a:pt x="4792" y="382"/>
                </a:moveTo>
                <a:cubicBezTo>
                  <a:pt x="4792" y="404"/>
                  <a:pt x="4762" y="424"/>
                  <a:pt x="4736" y="424"/>
                </a:cubicBezTo>
                <a:cubicBezTo>
                  <a:pt x="4712" y="424"/>
                  <a:pt x="4694" y="410"/>
                  <a:pt x="4694" y="378"/>
                </a:cubicBezTo>
                <a:cubicBezTo>
                  <a:pt x="4694" y="322"/>
                  <a:pt x="4752" y="328"/>
                  <a:pt x="4792" y="306"/>
                </a:cubicBezTo>
                <a:cubicBezTo>
                  <a:pt x="4792" y="382"/>
                  <a:pt x="4792" y="382"/>
                  <a:pt x="4792" y="382"/>
                </a:cubicBezTo>
                <a:close/>
                <a:moveTo>
                  <a:pt x="5240" y="434"/>
                </a:moveTo>
                <a:cubicBezTo>
                  <a:pt x="5192" y="432"/>
                  <a:pt x="5192" y="430"/>
                  <a:pt x="5192" y="340"/>
                </a:cubicBezTo>
                <a:cubicBezTo>
                  <a:pt x="5192" y="278"/>
                  <a:pt x="5192" y="278"/>
                  <a:pt x="5192" y="278"/>
                </a:cubicBezTo>
                <a:cubicBezTo>
                  <a:pt x="5192" y="196"/>
                  <a:pt x="5146" y="170"/>
                  <a:pt x="5104" y="170"/>
                </a:cubicBezTo>
                <a:cubicBezTo>
                  <a:pt x="5068" y="170"/>
                  <a:pt x="5032" y="186"/>
                  <a:pt x="5004" y="222"/>
                </a:cubicBezTo>
                <a:cubicBezTo>
                  <a:pt x="5004" y="174"/>
                  <a:pt x="5004" y="174"/>
                  <a:pt x="5004" y="174"/>
                </a:cubicBezTo>
                <a:cubicBezTo>
                  <a:pt x="4902" y="174"/>
                  <a:pt x="4902" y="174"/>
                  <a:pt x="4902" y="174"/>
                </a:cubicBezTo>
                <a:cubicBezTo>
                  <a:pt x="4902" y="186"/>
                  <a:pt x="4902" y="186"/>
                  <a:pt x="4902" y="186"/>
                </a:cubicBezTo>
                <a:cubicBezTo>
                  <a:pt x="4946" y="188"/>
                  <a:pt x="4952" y="190"/>
                  <a:pt x="4952" y="266"/>
                </a:cubicBezTo>
                <a:cubicBezTo>
                  <a:pt x="4952" y="334"/>
                  <a:pt x="4952" y="334"/>
                  <a:pt x="4952" y="334"/>
                </a:cubicBezTo>
                <a:cubicBezTo>
                  <a:pt x="4952" y="430"/>
                  <a:pt x="4952" y="432"/>
                  <a:pt x="4904" y="434"/>
                </a:cubicBezTo>
                <a:cubicBezTo>
                  <a:pt x="4892" y="434"/>
                  <a:pt x="4892" y="434"/>
                  <a:pt x="4892" y="434"/>
                </a:cubicBezTo>
                <a:cubicBezTo>
                  <a:pt x="4854" y="434"/>
                  <a:pt x="4850" y="422"/>
                  <a:pt x="4850" y="366"/>
                </a:cubicBezTo>
                <a:cubicBezTo>
                  <a:pt x="4850" y="274"/>
                  <a:pt x="4850" y="274"/>
                  <a:pt x="4850" y="274"/>
                </a:cubicBezTo>
                <a:cubicBezTo>
                  <a:pt x="4850" y="256"/>
                  <a:pt x="4848" y="240"/>
                  <a:pt x="4844" y="228"/>
                </a:cubicBezTo>
                <a:cubicBezTo>
                  <a:pt x="4830" y="186"/>
                  <a:pt x="4796" y="170"/>
                  <a:pt x="4748" y="170"/>
                </a:cubicBezTo>
                <a:cubicBezTo>
                  <a:pt x="4718" y="170"/>
                  <a:pt x="4674" y="180"/>
                  <a:pt x="4650" y="202"/>
                </a:cubicBezTo>
                <a:cubicBezTo>
                  <a:pt x="4652" y="214"/>
                  <a:pt x="4664" y="240"/>
                  <a:pt x="4670" y="248"/>
                </a:cubicBezTo>
                <a:cubicBezTo>
                  <a:pt x="4676" y="246"/>
                  <a:pt x="4676" y="246"/>
                  <a:pt x="4676" y="246"/>
                </a:cubicBezTo>
                <a:cubicBezTo>
                  <a:pt x="4688" y="216"/>
                  <a:pt x="4708" y="194"/>
                  <a:pt x="4742" y="194"/>
                </a:cubicBezTo>
                <a:cubicBezTo>
                  <a:pt x="4778" y="194"/>
                  <a:pt x="4794" y="220"/>
                  <a:pt x="4794" y="250"/>
                </a:cubicBezTo>
                <a:cubicBezTo>
                  <a:pt x="4794" y="282"/>
                  <a:pt x="4794" y="282"/>
                  <a:pt x="4794" y="282"/>
                </a:cubicBezTo>
                <a:cubicBezTo>
                  <a:pt x="4794" y="302"/>
                  <a:pt x="4702" y="306"/>
                  <a:pt x="4664" y="338"/>
                </a:cubicBezTo>
                <a:cubicBezTo>
                  <a:pt x="4652" y="350"/>
                  <a:pt x="4642" y="364"/>
                  <a:pt x="4642" y="384"/>
                </a:cubicBezTo>
                <a:cubicBezTo>
                  <a:pt x="4642" y="426"/>
                  <a:pt x="4672" y="456"/>
                  <a:pt x="4716" y="456"/>
                </a:cubicBezTo>
                <a:cubicBezTo>
                  <a:pt x="4744" y="456"/>
                  <a:pt x="4768" y="446"/>
                  <a:pt x="4794" y="418"/>
                </a:cubicBezTo>
                <a:cubicBezTo>
                  <a:pt x="4798" y="438"/>
                  <a:pt x="4814" y="448"/>
                  <a:pt x="4842" y="448"/>
                </a:cubicBezTo>
                <a:cubicBezTo>
                  <a:pt x="4906" y="448"/>
                  <a:pt x="4906" y="448"/>
                  <a:pt x="4906" y="448"/>
                </a:cubicBezTo>
                <a:cubicBezTo>
                  <a:pt x="4906" y="448"/>
                  <a:pt x="4906" y="448"/>
                  <a:pt x="4906" y="448"/>
                </a:cubicBezTo>
                <a:cubicBezTo>
                  <a:pt x="5048" y="448"/>
                  <a:pt x="5048" y="448"/>
                  <a:pt x="5048" y="448"/>
                </a:cubicBezTo>
                <a:cubicBezTo>
                  <a:pt x="5048" y="436"/>
                  <a:pt x="5048" y="436"/>
                  <a:pt x="5048" y="436"/>
                </a:cubicBezTo>
                <a:cubicBezTo>
                  <a:pt x="5006" y="432"/>
                  <a:pt x="5004" y="434"/>
                  <a:pt x="5004" y="338"/>
                </a:cubicBezTo>
                <a:cubicBezTo>
                  <a:pt x="5004" y="262"/>
                  <a:pt x="5004" y="262"/>
                  <a:pt x="5004" y="262"/>
                </a:cubicBezTo>
                <a:cubicBezTo>
                  <a:pt x="5004" y="236"/>
                  <a:pt x="5038" y="206"/>
                  <a:pt x="5080" y="206"/>
                </a:cubicBezTo>
                <a:cubicBezTo>
                  <a:pt x="5114" y="206"/>
                  <a:pt x="5140" y="220"/>
                  <a:pt x="5140" y="286"/>
                </a:cubicBezTo>
                <a:cubicBezTo>
                  <a:pt x="5140" y="340"/>
                  <a:pt x="5140" y="340"/>
                  <a:pt x="5140" y="340"/>
                </a:cubicBezTo>
                <a:cubicBezTo>
                  <a:pt x="5140" y="432"/>
                  <a:pt x="5136" y="432"/>
                  <a:pt x="5098" y="434"/>
                </a:cubicBezTo>
                <a:cubicBezTo>
                  <a:pt x="5098" y="446"/>
                  <a:pt x="5098" y="446"/>
                  <a:pt x="5098" y="446"/>
                </a:cubicBezTo>
                <a:cubicBezTo>
                  <a:pt x="5240" y="446"/>
                  <a:pt x="5240" y="446"/>
                  <a:pt x="5240" y="446"/>
                </a:cubicBezTo>
                <a:lnTo>
                  <a:pt x="5240" y="434"/>
                </a:lnTo>
                <a:close/>
                <a:moveTo>
                  <a:pt x="5516" y="192"/>
                </a:moveTo>
                <a:cubicBezTo>
                  <a:pt x="5516" y="180"/>
                  <a:pt x="5516" y="180"/>
                  <a:pt x="5516" y="180"/>
                </a:cubicBezTo>
                <a:cubicBezTo>
                  <a:pt x="5418" y="180"/>
                  <a:pt x="5418" y="180"/>
                  <a:pt x="5418" y="180"/>
                </a:cubicBezTo>
                <a:cubicBezTo>
                  <a:pt x="5418" y="192"/>
                  <a:pt x="5418" y="192"/>
                  <a:pt x="5418" y="192"/>
                </a:cubicBezTo>
                <a:cubicBezTo>
                  <a:pt x="5442" y="194"/>
                  <a:pt x="5454" y="206"/>
                  <a:pt x="5446" y="234"/>
                </a:cubicBezTo>
                <a:cubicBezTo>
                  <a:pt x="5394" y="390"/>
                  <a:pt x="5394" y="390"/>
                  <a:pt x="5394" y="390"/>
                </a:cubicBezTo>
                <a:cubicBezTo>
                  <a:pt x="5342" y="270"/>
                  <a:pt x="5342" y="270"/>
                  <a:pt x="5342" y="270"/>
                </a:cubicBezTo>
                <a:cubicBezTo>
                  <a:pt x="5328" y="238"/>
                  <a:pt x="5322" y="224"/>
                  <a:pt x="5322" y="212"/>
                </a:cubicBezTo>
                <a:cubicBezTo>
                  <a:pt x="5322" y="202"/>
                  <a:pt x="5328" y="196"/>
                  <a:pt x="5348" y="192"/>
                </a:cubicBezTo>
                <a:cubicBezTo>
                  <a:pt x="5348" y="180"/>
                  <a:pt x="5348" y="180"/>
                  <a:pt x="5348" y="180"/>
                </a:cubicBezTo>
                <a:cubicBezTo>
                  <a:pt x="5220" y="180"/>
                  <a:pt x="5220" y="180"/>
                  <a:pt x="5220" y="180"/>
                </a:cubicBezTo>
                <a:cubicBezTo>
                  <a:pt x="5220" y="192"/>
                  <a:pt x="5220" y="192"/>
                  <a:pt x="5220" y="192"/>
                </a:cubicBezTo>
                <a:cubicBezTo>
                  <a:pt x="5252" y="194"/>
                  <a:pt x="5254" y="198"/>
                  <a:pt x="5296" y="292"/>
                </a:cubicBezTo>
                <a:cubicBezTo>
                  <a:pt x="5368" y="450"/>
                  <a:pt x="5368" y="450"/>
                  <a:pt x="5368" y="450"/>
                </a:cubicBezTo>
                <a:cubicBezTo>
                  <a:pt x="5344" y="512"/>
                  <a:pt x="5306" y="546"/>
                  <a:pt x="5228" y="564"/>
                </a:cubicBezTo>
                <a:cubicBezTo>
                  <a:pt x="5232" y="576"/>
                  <a:pt x="5246" y="600"/>
                  <a:pt x="5254" y="606"/>
                </a:cubicBezTo>
                <a:cubicBezTo>
                  <a:pt x="5356" y="564"/>
                  <a:pt x="5376" y="498"/>
                  <a:pt x="5412" y="396"/>
                </a:cubicBezTo>
                <a:cubicBezTo>
                  <a:pt x="5466" y="242"/>
                  <a:pt x="5466" y="242"/>
                  <a:pt x="5466" y="242"/>
                </a:cubicBezTo>
                <a:cubicBezTo>
                  <a:pt x="5478" y="206"/>
                  <a:pt x="5498" y="192"/>
                  <a:pt x="5516" y="19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11" tIns="33605" rIns="67211" bIns="33605" numCol="1" anchor="t" anchorCtr="0" compatLnSpc="1">
            <a:prstTxWarp prst="textNoShape">
              <a:avLst/>
            </a:prstTxWarp>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eaLnBrk="1"/>
            <a:endParaRPr lang="en-US" sz="1176" baseline="0" dirty="0">
              <a:solidFill>
                <a:srgbClr val="000000"/>
              </a:solidFill>
              <a:latin typeface="+mn-lt"/>
            </a:endParaRPr>
          </a:p>
        </p:txBody>
      </p:sp>
      <p:sp>
        <p:nvSpPr>
          <p:cNvPr id="26" name="Disclaimer-English (United States)" hidden="1"/>
          <p:cNvSpPr>
            <a:spLocks noChangeArrowheads="1"/>
          </p:cNvSpPr>
          <p:nvPr/>
        </p:nvSpPr>
        <p:spPr bwMode="black">
          <a:xfrm>
            <a:off x="2268266" y="6475924"/>
            <a:ext cx="3544453" cy="18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591574" eaLnBrk="0" hangingPunct="0"/>
            <a:r>
              <a:rPr lang="en-US" sz="588" baseline="0" dirty="0">
                <a:solidFill>
                  <a:srgbClr val="FFFFFF"/>
                </a:solidFill>
                <a:latin typeface="+mn-lt"/>
              </a:rPr>
              <a:t>CONFIDENTIAL AND PROPRIETARY</a:t>
            </a:r>
          </a:p>
          <a:p>
            <a:pPr defTabSz="591574" eaLnBrk="0" hangingPunct="0"/>
            <a:r>
              <a:rPr lang="en-US" sz="588" baseline="0" dirty="0">
                <a:solidFill>
                  <a:srgbClr val="FFFFFF"/>
                </a:solidFill>
                <a:latin typeface="+mn-lt"/>
              </a:rPr>
              <a:t>Any use of this material without specific permission of McKinsey &amp; Company is strictly prohibited</a:t>
            </a:r>
          </a:p>
        </p:txBody>
      </p:sp>
      <p:pic>
        <p:nvPicPr>
          <p:cNvPr id="14" name="Picture 13">
            <a:extLst>
              <a:ext uri="{FF2B5EF4-FFF2-40B4-BE49-F238E27FC236}">
                <a16:creationId xmlns:a16="http://schemas.microsoft.com/office/drawing/2014/main" id="{363DF322-2B4A-4E5F-BD31-963945D2E23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4159" b="14159"/>
          <a:stretch/>
        </p:blipFill>
        <p:spPr>
          <a:xfrm>
            <a:off x="0" y="1"/>
            <a:ext cx="8964706" cy="6721475"/>
          </a:xfrm>
          <a:prstGeom prst="rect">
            <a:avLst/>
          </a:prstGeom>
        </p:spPr>
      </p:pic>
    </p:spTree>
    <p:extLst>
      <p:ext uri="{BB962C8B-B14F-4D97-AF65-F5344CB8AC3E}">
        <p14:creationId xmlns:p14="http://schemas.microsoft.com/office/powerpoint/2010/main" val="449166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1D7CA83-AF1F-4403-84EF-E3AACA9D0D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09027" name="think-cell Slide" r:id="rId5" imgW="408" imgH="408" progId="TCLayout.ActiveDocument.1">
                  <p:embed/>
                </p:oleObj>
              </mc:Choice>
              <mc:Fallback>
                <p:oleObj name="think-cell Slide" r:id="rId5" imgW="408" imgH="408" progId="TCLayout.ActiveDocument.1">
                  <p:embed/>
                  <p:pic>
                    <p:nvPicPr>
                      <p:cNvPr id="4" name="Object 3" hidden="1">
                        <a:extLst>
                          <a:ext uri="{FF2B5EF4-FFF2-40B4-BE49-F238E27FC236}">
                            <a16:creationId xmlns:a16="http://schemas.microsoft.com/office/drawing/2014/main" id="{91D7CA83-AF1F-4403-84EF-E3AACA9D0DA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564D5E3-B40F-4252-A2FF-6EBE1FF23EFC}"/>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470" b="0" i="0" baseline="0" dirty="0">
              <a:solidFill>
                <a:schemeClr val="tx1"/>
              </a:solidFill>
              <a:latin typeface="Georgia" panose="02040502050405020303" pitchFamily="18" charset="0"/>
              <a:ea typeface="+mj-ea"/>
              <a:cs typeface="+mj-cs"/>
              <a:sym typeface="Georgia" panose="02040502050405020303" pitchFamily="18" charset="0"/>
            </a:endParaRPr>
          </a:p>
        </p:txBody>
      </p:sp>
      <p:pic>
        <p:nvPicPr>
          <p:cNvPr id="27" name="Picture 26">
            <a:extLst>
              <a:ext uri="{FF2B5EF4-FFF2-40B4-BE49-F238E27FC236}">
                <a16:creationId xmlns:a16="http://schemas.microsoft.com/office/drawing/2014/main" id="{C680E996-D4BC-4031-9453-5E043772A4C9}"/>
              </a:ext>
            </a:extLst>
          </p:cNvPr>
          <p:cNvPicPr>
            <a:picLocks/>
          </p:cNvPicPr>
          <p:nvPr/>
        </p:nvPicPr>
        <p:blipFill>
          <a:blip r:embed="rId7">
            <a:duotone>
              <a:prstClr val="black"/>
              <a:schemeClr val="accent3">
                <a:tint val="45000"/>
                <a:satMod val="400000"/>
              </a:schemeClr>
            </a:duotone>
          </a:blip>
          <a:stretch>
            <a:fillRect/>
          </a:stretch>
        </p:blipFill>
        <p:spPr>
          <a:xfrm>
            <a:off x="0" y="6453495"/>
            <a:ext cx="8961438" cy="267979"/>
          </a:xfrm>
          <a:prstGeom prst="rect">
            <a:avLst/>
          </a:prstGeom>
        </p:spPr>
      </p:pic>
      <p:sp>
        <p:nvSpPr>
          <p:cNvPr id="6" name="Rectangle 5">
            <a:extLst>
              <a:ext uri="{FF2B5EF4-FFF2-40B4-BE49-F238E27FC236}">
                <a16:creationId xmlns:a16="http://schemas.microsoft.com/office/drawing/2014/main" id="{0B32FE46-44D8-4C49-B73B-68249AAD43A5}"/>
              </a:ext>
            </a:extLst>
          </p:cNvPr>
          <p:cNvSpPr>
            <a:spLocks/>
          </p:cNvSpPr>
          <p:nvPr/>
        </p:nvSpPr>
        <p:spPr>
          <a:xfrm>
            <a:off x="0" y="6453495"/>
            <a:ext cx="8961438" cy="267979"/>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a:endParaRPr lang="en-US" sz="1428" dirty="0">
              <a:solidFill>
                <a:schemeClr val="tx1"/>
              </a:solidFill>
            </a:endParaRPr>
          </a:p>
        </p:txBody>
      </p:sp>
      <p:sp>
        <p:nvSpPr>
          <p:cNvPr id="2" name="2. Slide Title"/>
          <p:cNvSpPr>
            <a:spLocks noGrp="1"/>
          </p:cNvSpPr>
          <p:nvPr>
            <p:ph type="title"/>
          </p:nvPr>
        </p:nvSpPr>
        <p:spPr bwMode="auto">
          <a:xfrm>
            <a:off x="119064" y="230189"/>
            <a:ext cx="8128704" cy="226216"/>
          </a:xfrm>
        </p:spPr>
        <p:txBody>
          <a:bodyPr anchor="t"/>
          <a:lstStyle>
            <a:lvl1pPr>
              <a:defRPr>
                <a:solidFill>
                  <a:schemeClr val="accent4"/>
                </a:solidFill>
              </a:defRPr>
            </a:lvl1pPr>
          </a:lstStyle>
          <a:p>
            <a:r>
              <a:rPr lang="en-US" dirty="0"/>
              <a:t>Click to edit Master title style</a:t>
            </a:r>
          </a:p>
        </p:txBody>
      </p:sp>
      <p:sp>
        <p:nvSpPr>
          <p:cNvPr id="5" name="doc id" hidden="1"/>
          <p:cNvSpPr>
            <a:spLocks noChangeArrowheads="1"/>
          </p:cNvSpPr>
          <p:nvPr/>
        </p:nvSpPr>
        <p:spPr bwMode="auto">
          <a:xfrm>
            <a:off x="8081963" y="50801"/>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658082" eaLnBrk="1"/>
            <a:endParaRPr lang="en-US" sz="588" baseline="0" dirty="0">
              <a:solidFill>
                <a:srgbClr val="808080"/>
              </a:solidFill>
              <a:latin typeface="+mn-lt"/>
              <a:ea typeface="+mn-ea"/>
            </a:endParaRPr>
          </a:p>
        </p:txBody>
      </p:sp>
      <p:sp>
        <p:nvSpPr>
          <p:cNvPr id="28" name="Oval 27">
            <a:extLst>
              <a:ext uri="{FF2B5EF4-FFF2-40B4-BE49-F238E27FC236}">
                <a16:creationId xmlns:a16="http://schemas.microsoft.com/office/drawing/2014/main" id="{021FF696-32FC-43E5-B51C-B24064B2AE83}"/>
              </a:ext>
            </a:extLst>
          </p:cNvPr>
          <p:cNvSpPr/>
          <p:nvPr/>
        </p:nvSpPr>
        <p:spPr>
          <a:xfrm>
            <a:off x="8670132" y="6476356"/>
            <a:ext cx="224864" cy="224864"/>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1428" dirty="0">
              <a:solidFill>
                <a:schemeClr val="tx1"/>
              </a:solidFill>
            </a:endParaRPr>
          </a:p>
        </p:txBody>
      </p:sp>
      <p:sp>
        <p:nvSpPr>
          <p:cNvPr id="8" name="Slide Number"/>
          <p:cNvSpPr txBox="1">
            <a:spLocks/>
          </p:cNvSpPr>
          <p:nvPr/>
        </p:nvSpPr>
        <p:spPr bwMode="auto">
          <a:xfrm>
            <a:off x="8685213" y="6542248"/>
            <a:ext cx="189560" cy="90474"/>
          </a:xfrm>
          <a:prstGeom prst="rect">
            <a:avLst/>
          </a:prstGeom>
        </p:spPr>
        <p:txBody>
          <a:bodyPr vert="horz" wrap="square" lIns="0" tIns="0" rIns="0" bIns="0" rtlCol="0" anchor="ctr">
            <a:spAutoFit/>
          </a:bodyPr>
          <a:lstStyle>
            <a:defPPr>
              <a:defRPr lang="en-US"/>
            </a:defPPr>
            <a:lvl1pPr>
              <a:defRPr sz="1000" baseline="0">
                <a:latin typeface="+mn-lt"/>
              </a:defRPr>
            </a:lvl1pPr>
          </a:lstStyle>
          <a:p>
            <a:pPr algn="ctr"/>
            <a:fld id="{42C328C1-A84F-4A39-A664-DBA00541A8C6}" type="slidenum">
              <a:rPr lang="en-US" sz="588" b="1" baseline="0" smtClean="0">
                <a:solidFill>
                  <a:schemeClr val="accent4"/>
                </a:solidFill>
                <a:latin typeface="+mn-lt"/>
              </a:rPr>
              <a:pPr algn="ctr"/>
              <a:t>‹#›</a:t>
            </a:fld>
            <a:endParaRPr lang="en-US" sz="588" b="1" baseline="0" dirty="0">
              <a:solidFill>
                <a:schemeClr val="accent4"/>
              </a:solidFill>
              <a:latin typeface="+mn-lt"/>
            </a:endParaRPr>
          </a:p>
        </p:txBody>
      </p:sp>
      <p:pic>
        <p:nvPicPr>
          <p:cNvPr id="12" name="Picture 34" descr="Image result for AZERBAYCAN RESPUBLİKASI KEND TESERRÜFATI NAZİRLİYİ LOGO">
            <a:extLst>
              <a:ext uri="{FF2B5EF4-FFF2-40B4-BE49-F238E27FC236}">
                <a16:creationId xmlns:a16="http://schemas.microsoft.com/office/drawing/2014/main" id="{67634096-20BB-459B-B050-849A47ECE17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13758" y="154938"/>
            <a:ext cx="342910" cy="417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368494"/>
      </p:ext>
    </p:extLst>
  </p:cSld>
  <p:clrMapOvr>
    <a:masterClrMapping/>
  </p:clrMapOvr>
  <p:extLst mod="1">
    <p:ext uri="{DCECCB84-F9BA-43D5-87BE-67443E8EF086}">
      <p15:sldGuideLst xmlns:p15="http://schemas.microsoft.com/office/powerpoint/2012/main">
        <p15:guide id="1" pos="7490">
          <p15:clr>
            <a:srgbClr val="F26B43"/>
          </p15:clr>
        </p15:guide>
        <p15:guide id="2" pos="101">
          <p15:clr>
            <a:srgbClr val="F26B43"/>
          </p15:clr>
        </p15:guide>
        <p15:guide id="3" orient="horz" pos="583">
          <p15:clr>
            <a:srgbClr val="F26B43"/>
          </p15:clr>
        </p15:guide>
        <p15:guide id="4" orient="horz" pos="399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 Only">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4C10C8-1C86-4631-A642-F3E3792DB2C9}"/>
              </a:ext>
            </a:extLst>
          </p:cNvPr>
          <p:cNvGraphicFramePr>
            <a:graphicFrameLocks noChangeAspect="1"/>
          </p:cNvGraphicFramePr>
          <p:nvPr>
            <p:custDataLst>
              <p:tags r:id="rId2"/>
            </p:custDataLs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510051" name="think-cell Slide" r:id="rId6" imgW="386" imgH="386" progId="TCLayout.ActiveDocument.1">
                  <p:embed/>
                </p:oleObj>
              </mc:Choice>
              <mc:Fallback>
                <p:oleObj name="think-cell Slide" r:id="rId6" imgW="386" imgH="386" progId="TCLayout.ActiveDocument.1">
                  <p:embed/>
                  <p:pic>
                    <p:nvPicPr>
                      <p:cNvPr id="3" name="Object 2" hidden="1">
                        <a:extLst>
                          <a:ext uri="{FF2B5EF4-FFF2-40B4-BE49-F238E27FC236}">
                            <a16:creationId xmlns:a16="http://schemas.microsoft.com/office/drawing/2014/main" id="{3A4C10C8-1C86-4631-A642-F3E3792DB2C9}"/>
                          </a:ext>
                        </a:extLst>
                      </p:cNvPr>
                      <p:cNvPicPr/>
                      <p:nvPr/>
                    </p:nvPicPr>
                    <p:blipFill>
                      <a:blip r:embed="rId7"/>
                      <a:stretch>
                        <a:fillRect/>
                      </a:stretch>
                    </p:blipFill>
                    <p:spPr>
                      <a:xfrm>
                        <a:off x="1589" y="1589"/>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BFB992F-2424-4A58-ACD0-7CB248BB17F5}"/>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470" b="0" i="0" baseline="0" dirty="0">
              <a:solidFill>
                <a:schemeClr val="tx1"/>
              </a:solidFill>
              <a:latin typeface="Georgia" panose="02040502050405020303" pitchFamily="18" charset="0"/>
              <a:ea typeface="+mj-ea"/>
              <a:cs typeface="+mj-cs"/>
              <a:sym typeface="Georgia" panose="02040502050405020303" pitchFamily="18" charset="0"/>
            </a:endParaRPr>
          </a:p>
        </p:txBody>
      </p:sp>
      <p:pic>
        <p:nvPicPr>
          <p:cNvPr id="10" name="Picture 9">
            <a:extLst>
              <a:ext uri="{FF2B5EF4-FFF2-40B4-BE49-F238E27FC236}">
                <a16:creationId xmlns:a16="http://schemas.microsoft.com/office/drawing/2014/main" id="{5F76A492-BC70-4E45-803D-42275350892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4159" b="14159"/>
          <a:stretch/>
        </p:blipFill>
        <p:spPr>
          <a:xfrm>
            <a:off x="-1634" y="1"/>
            <a:ext cx="8964706" cy="6721475"/>
          </a:xfrm>
          <a:prstGeom prst="rect">
            <a:avLst/>
          </a:prstGeom>
        </p:spPr>
      </p:pic>
      <p:sp>
        <p:nvSpPr>
          <p:cNvPr id="11" name="Rectangle 10">
            <a:extLst>
              <a:ext uri="{FF2B5EF4-FFF2-40B4-BE49-F238E27FC236}">
                <a16:creationId xmlns:a16="http://schemas.microsoft.com/office/drawing/2014/main" id="{B345E94C-98C4-466A-A1A0-10404B75F2C9}"/>
              </a:ext>
            </a:extLst>
          </p:cNvPr>
          <p:cNvSpPr/>
          <p:nvPr/>
        </p:nvSpPr>
        <p:spPr>
          <a:xfrm>
            <a:off x="2808242" y="1"/>
            <a:ext cx="6161088" cy="6721475"/>
          </a:xfrm>
          <a:prstGeom prst="rect">
            <a:avLst/>
          </a:prstGeom>
          <a:solidFill>
            <a:schemeClr val="bg1">
              <a:alpha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7211" tIns="33605" rIns="67211" bIns="33605"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en-US" sz="1176" dirty="0">
              <a:solidFill>
                <a:schemeClr val="tx1"/>
              </a:solidFill>
            </a:endParaRPr>
          </a:p>
        </p:txBody>
      </p:sp>
      <p:sp>
        <p:nvSpPr>
          <p:cNvPr id="2" name="Title 1"/>
          <p:cNvSpPr>
            <a:spLocks noGrp="1"/>
          </p:cNvSpPr>
          <p:nvPr>
            <p:ph type="title"/>
          </p:nvPr>
        </p:nvSpPr>
        <p:spPr>
          <a:xfrm>
            <a:off x="2996481" y="230188"/>
            <a:ext cx="5410873" cy="226216"/>
          </a:xfrm>
        </p:spPr>
        <p:txBody>
          <a:bodyPr/>
          <a:lstStyle>
            <a:lvl1pPr>
              <a:defRPr>
                <a:solidFill>
                  <a:schemeClr val="accent4"/>
                </a:solidFill>
              </a:defRPr>
            </a:lvl1pPr>
          </a:lstStyle>
          <a:p>
            <a:r>
              <a:rPr lang="en-US" dirty="0"/>
              <a:t>Click to edit Master title style</a:t>
            </a:r>
          </a:p>
        </p:txBody>
      </p:sp>
      <p:sp>
        <p:nvSpPr>
          <p:cNvPr id="15" name="Slide Number"/>
          <p:cNvSpPr txBox="1">
            <a:spLocks/>
          </p:cNvSpPr>
          <p:nvPr/>
        </p:nvSpPr>
        <p:spPr>
          <a:xfrm>
            <a:off x="8564563" y="6524591"/>
            <a:ext cx="92974" cy="90474"/>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588" baseline="0" smtClean="0">
                <a:solidFill>
                  <a:srgbClr val="FFFFFF"/>
                </a:solidFill>
                <a:latin typeface="+mn-lt"/>
              </a:rPr>
              <a:pPr/>
              <a:t>‹#›</a:t>
            </a:fld>
            <a:endParaRPr lang="en-US" sz="588" baseline="0" dirty="0">
              <a:solidFill>
                <a:srgbClr val="FFFFFF"/>
              </a:solidFill>
              <a:latin typeface="+mn-lt"/>
            </a:endParaRPr>
          </a:p>
        </p:txBody>
      </p:sp>
      <p:sp>
        <p:nvSpPr>
          <p:cNvPr id="16" name="SlideLogoText"/>
          <p:cNvSpPr>
            <a:spLocks noChangeArrowheads="1"/>
          </p:cNvSpPr>
          <p:nvPr>
            <p:custDataLst>
              <p:tags r:id="rId4"/>
            </p:custDataLst>
          </p:nvPr>
        </p:nvSpPr>
        <p:spPr bwMode="auto">
          <a:xfrm>
            <a:off x="7723329" y="6524591"/>
            <a:ext cx="740587" cy="9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658082"/>
            <a:r>
              <a:rPr lang="en-US" sz="588" baseline="0" dirty="0">
                <a:solidFill>
                  <a:srgbClr val="FFFFFF"/>
                </a:solidFill>
                <a:latin typeface="+mn-lt"/>
              </a:rPr>
              <a:t>McKinsey &amp; Company</a:t>
            </a:r>
          </a:p>
        </p:txBody>
      </p:sp>
      <p:sp>
        <p:nvSpPr>
          <p:cNvPr id="5" name="doc id" hidden="1"/>
          <p:cNvSpPr>
            <a:spLocks noChangeArrowheads="1"/>
          </p:cNvSpPr>
          <p:nvPr/>
        </p:nvSpPr>
        <p:spPr bwMode="auto">
          <a:xfrm>
            <a:off x="8081963" y="50801"/>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658082" eaLnBrk="1"/>
            <a:endParaRPr lang="en-US" sz="588" baseline="0" dirty="0">
              <a:solidFill>
                <a:srgbClr val="808080"/>
              </a:solidFill>
              <a:latin typeface="+mn-lt"/>
              <a:ea typeface="+mn-ea"/>
            </a:endParaRPr>
          </a:p>
        </p:txBody>
      </p:sp>
      <p:pic>
        <p:nvPicPr>
          <p:cNvPr id="117794" name="Picture 34" descr="Image result for shadow png">
            <a:extLst>
              <a:ext uri="{FF2B5EF4-FFF2-40B4-BE49-F238E27FC236}">
                <a16:creationId xmlns:a16="http://schemas.microsoft.com/office/drawing/2014/main" id="{00F41174-7C79-4646-8903-32CD1FE6D0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46097" y="3341689"/>
            <a:ext cx="5600700" cy="3079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4" descr="Image result for AZERBAYCAN RESPUBLİKASI KEND TESERRÜFATI NAZİRLİYİ LOGO">
            <a:extLst>
              <a:ext uri="{FF2B5EF4-FFF2-40B4-BE49-F238E27FC236}">
                <a16:creationId xmlns:a16="http://schemas.microsoft.com/office/drawing/2014/main" id="{3B289B3D-E09D-43BA-BAAF-CE3C94108FD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513758" y="154938"/>
            <a:ext cx="342910" cy="417071"/>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a:extLst>
              <a:ext uri="{FF2B5EF4-FFF2-40B4-BE49-F238E27FC236}">
                <a16:creationId xmlns:a16="http://schemas.microsoft.com/office/drawing/2014/main" id="{750A5F4F-1BBB-46C9-8533-82AEBC308AAF}"/>
              </a:ext>
            </a:extLst>
          </p:cNvPr>
          <p:cNvSpPr/>
          <p:nvPr/>
        </p:nvSpPr>
        <p:spPr>
          <a:xfrm>
            <a:off x="8670132" y="6476356"/>
            <a:ext cx="224864" cy="224864"/>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1428" dirty="0">
              <a:solidFill>
                <a:schemeClr val="tx1"/>
              </a:solidFill>
            </a:endParaRPr>
          </a:p>
        </p:txBody>
      </p:sp>
      <p:sp>
        <p:nvSpPr>
          <p:cNvPr id="17" name="Slide Number">
            <a:extLst>
              <a:ext uri="{FF2B5EF4-FFF2-40B4-BE49-F238E27FC236}">
                <a16:creationId xmlns:a16="http://schemas.microsoft.com/office/drawing/2014/main" id="{2069D22D-17D8-4F7B-A126-B83606975ACB}"/>
              </a:ext>
            </a:extLst>
          </p:cNvPr>
          <p:cNvSpPr txBox="1">
            <a:spLocks/>
          </p:cNvSpPr>
          <p:nvPr/>
        </p:nvSpPr>
        <p:spPr bwMode="auto">
          <a:xfrm>
            <a:off x="8685213" y="6542248"/>
            <a:ext cx="189560" cy="90474"/>
          </a:xfrm>
          <a:prstGeom prst="rect">
            <a:avLst/>
          </a:prstGeom>
        </p:spPr>
        <p:txBody>
          <a:bodyPr vert="horz" wrap="square" lIns="0" tIns="0" rIns="0" bIns="0" rtlCol="0" anchor="ctr">
            <a:spAutoFit/>
          </a:bodyPr>
          <a:lstStyle>
            <a:defPPr>
              <a:defRPr lang="en-US"/>
            </a:defPPr>
            <a:lvl1pPr>
              <a:defRPr sz="1000" baseline="0">
                <a:latin typeface="+mn-lt"/>
              </a:defRPr>
            </a:lvl1pPr>
          </a:lstStyle>
          <a:p>
            <a:pPr algn="ctr"/>
            <a:fld id="{42C328C1-A84F-4A39-A664-DBA00541A8C6}" type="slidenum">
              <a:rPr lang="en-US" sz="588" b="1" baseline="0" smtClean="0">
                <a:solidFill>
                  <a:schemeClr val="accent4"/>
                </a:solidFill>
                <a:latin typeface="+mn-lt"/>
              </a:rPr>
              <a:pPr algn="ctr"/>
              <a:t>‹#›</a:t>
            </a:fld>
            <a:endParaRPr lang="en-US" sz="588" b="1" baseline="0" dirty="0">
              <a:solidFill>
                <a:schemeClr val="accent4"/>
              </a:solidFill>
              <a:latin typeface="+mn-lt"/>
            </a:endParaRPr>
          </a:p>
        </p:txBody>
      </p:sp>
    </p:spTree>
    <p:extLst>
      <p:ext uri="{BB962C8B-B14F-4D97-AF65-F5344CB8AC3E}">
        <p14:creationId xmlns:p14="http://schemas.microsoft.com/office/powerpoint/2010/main" val="2274234673"/>
      </p:ext>
    </p:extLst>
  </p:cSld>
  <p:clrMapOvr>
    <a:masterClrMapping/>
  </p:clrMapOvr>
  <p:extLst mod="1">
    <p:ext uri="{DCECCB84-F9BA-43D5-87BE-67443E8EF086}">
      <p15:sldGuideLst xmlns:p15="http://schemas.microsoft.com/office/powerpoint/2012/main">
        <p15:guide id="1" pos="5412">
          <p15:clr>
            <a:srgbClr val="000000"/>
          </p15:clr>
        </p15:guide>
        <p15:guide id="2" orient="horz" pos="582">
          <p15:clr>
            <a:srgbClr val="000000"/>
          </p15:clr>
        </p15:guide>
        <p15:guide id="3" orient="horz" pos="3991">
          <p15:clr>
            <a:srgbClr val="000000"/>
          </p15:clr>
        </p15:guide>
        <p15:guide id="4" pos="98">
          <p15:clr>
            <a:srgbClr val="00000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30000-AC20-486C-B31F-19CF06CAC6FE}"/>
              </a:ext>
            </a:extLst>
          </p:cNvPr>
          <p:cNvSpPr>
            <a:spLocks noGrp="1"/>
          </p:cNvSpPr>
          <p:nvPr>
            <p:ph type="title"/>
          </p:nvPr>
        </p:nvSpPr>
        <p:spPr/>
        <p:txBody>
          <a:bodyPr/>
          <a:lstStyle/>
          <a:p>
            <a:r>
              <a:rPr lang="en-US"/>
              <a:t>Click to edit Master title style</a:t>
            </a:r>
            <a:endParaRPr lang="tr-TR"/>
          </a:p>
        </p:txBody>
      </p:sp>
    </p:spTree>
    <p:extLst>
      <p:ext uri="{BB962C8B-B14F-4D97-AF65-F5344CB8AC3E}">
        <p14:creationId xmlns:p14="http://schemas.microsoft.com/office/powerpoint/2010/main" val="4233463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1D7CA83-AF1F-4403-84EF-E3AACA9D0DAC}"/>
              </a:ext>
            </a:extLst>
          </p:cNvPr>
          <p:cNvGraphicFramePr>
            <a:graphicFrameLocks noChangeAspect="1"/>
          </p:cNvGraphicFramePr>
          <p:nvPr>
            <p:custDataLst>
              <p:tags r:id="rId2"/>
            </p:custDataLst>
            <p:extLst>
              <p:ext uri="{D42A27DB-BD31-4B8C-83A1-F6EECF244321}">
                <p14:modId xmlns:p14="http://schemas.microsoft.com/office/powerpoint/2010/main" val="18583843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1528"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564D5E3-B40F-4252-A2FF-6EBE1FF23EFC}"/>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err="1">
              <a:solidFill>
                <a:schemeClr val="tx1"/>
              </a:solidFill>
              <a:latin typeface="Georgia" panose="02040502050405020303" pitchFamily="18" charset="0"/>
              <a:ea typeface="+mj-ea"/>
              <a:cs typeface="+mj-cs"/>
              <a:sym typeface="Georgia" panose="02040502050405020303" pitchFamily="18" charset="0"/>
            </a:endParaRPr>
          </a:p>
        </p:txBody>
      </p:sp>
      <p:pic>
        <p:nvPicPr>
          <p:cNvPr id="27" name="Picture 26">
            <a:extLst>
              <a:ext uri="{FF2B5EF4-FFF2-40B4-BE49-F238E27FC236}">
                <a16:creationId xmlns:a16="http://schemas.microsoft.com/office/drawing/2014/main" id="{C680E996-D4BC-4031-9453-5E043772A4C9}"/>
              </a:ext>
            </a:extLst>
          </p:cNvPr>
          <p:cNvPicPr>
            <a:picLocks/>
          </p:cNvPicPr>
          <p:nvPr/>
        </p:nvPicPr>
        <p:blipFill>
          <a:blip r:embed="rId7">
            <a:duotone>
              <a:prstClr val="black"/>
              <a:schemeClr val="accent3">
                <a:tint val="45000"/>
                <a:satMod val="400000"/>
              </a:schemeClr>
            </a:duotone>
          </a:blip>
          <a:stretch>
            <a:fillRect/>
          </a:stretch>
        </p:blipFill>
        <p:spPr>
          <a:xfrm>
            <a:off x="0" y="6453495"/>
            <a:ext cx="8961438" cy="267979"/>
          </a:xfrm>
          <a:prstGeom prst="rect">
            <a:avLst/>
          </a:prstGeom>
        </p:spPr>
      </p:pic>
      <p:sp>
        <p:nvSpPr>
          <p:cNvPr id="6" name="Rectangle 5">
            <a:extLst>
              <a:ext uri="{FF2B5EF4-FFF2-40B4-BE49-F238E27FC236}">
                <a16:creationId xmlns:a16="http://schemas.microsoft.com/office/drawing/2014/main" id="{0B32FE46-44D8-4C49-B73B-68249AAD43A5}"/>
              </a:ext>
            </a:extLst>
          </p:cNvPr>
          <p:cNvSpPr>
            <a:spLocks/>
          </p:cNvSpPr>
          <p:nvPr/>
        </p:nvSpPr>
        <p:spPr>
          <a:xfrm>
            <a:off x="0" y="6453495"/>
            <a:ext cx="8961438" cy="267979"/>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a:endParaRPr lang="en-US" dirty="0">
              <a:solidFill>
                <a:schemeClr val="tx1"/>
              </a:solidFill>
            </a:endParaRPr>
          </a:p>
        </p:txBody>
      </p:sp>
      <p:sp>
        <p:nvSpPr>
          <p:cNvPr id="2" name="2. Slide Title"/>
          <p:cNvSpPr>
            <a:spLocks noGrp="1"/>
          </p:cNvSpPr>
          <p:nvPr>
            <p:ph type="title"/>
          </p:nvPr>
        </p:nvSpPr>
        <p:spPr bwMode="auto">
          <a:xfrm>
            <a:off x="119064" y="230188"/>
            <a:ext cx="8128704" cy="307777"/>
          </a:xfrm>
        </p:spPr>
        <p:txBody>
          <a:bodyPr anchor="ctr"/>
          <a:lstStyle>
            <a:lvl1pPr>
              <a:defRPr>
                <a:solidFill>
                  <a:schemeClr val="accent4"/>
                </a:solidFill>
              </a:defRPr>
            </a:lvl1pPr>
          </a:lstStyle>
          <a:p>
            <a:r>
              <a:rPr lang="en-US" dirty="0"/>
              <a:t>Click to edit Master title style</a:t>
            </a:r>
          </a:p>
        </p:txBody>
      </p:sp>
      <p:sp>
        <p:nvSpPr>
          <p:cNvPr id="5" name="doc id" hidden="1"/>
          <p:cNvSpPr>
            <a:spLocks noChangeArrowheads="1"/>
          </p:cNvSpPr>
          <p:nvPr/>
        </p:nvSpPr>
        <p:spPr bwMode="auto">
          <a:xfrm>
            <a:off x="8081963" y="50801"/>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eaLnBrk="1"/>
            <a:endParaRPr lang="en-US" sz="800" baseline="0" dirty="0">
              <a:solidFill>
                <a:srgbClr val="808080"/>
              </a:solidFill>
              <a:latin typeface="+mn-lt"/>
              <a:ea typeface="+mn-ea"/>
            </a:endParaRPr>
          </a:p>
        </p:txBody>
      </p:sp>
      <p:sp>
        <p:nvSpPr>
          <p:cNvPr id="28" name="Oval 27">
            <a:extLst>
              <a:ext uri="{FF2B5EF4-FFF2-40B4-BE49-F238E27FC236}">
                <a16:creationId xmlns:a16="http://schemas.microsoft.com/office/drawing/2014/main" id="{021FF696-32FC-43E5-B51C-B24064B2AE83}"/>
              </a:ext>
            </a:extLst>
          </p:cNvPr>
          <p:cNvSpPr/>
          <p:nvPr/>
        </p:nvSpPr>
        <p:spPr>
          <a:xfrm>
            <a:off x="8670131" y="6476356"/>
            <a:ext cx="224864" cy="224864"/>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solidFill>
                <a:schemeClr val="tx1"/>
              </a:solidFill>
            </a:endParaRPr>
          </a:p>
        </p:txBody>
      </p:sp>
      <p:sp>
        <p:nvSpPr>
          <p:cNvPr id="8" name="Slide Number"/>
          <p:cNvSpPr txBox="1">
            <a:spLocks/>
          </p:cNvSpPr>
          <p:nvPr/>
        </p:nvSpPr>
        <p:spPr bwMode="auto">
          <a:xfrm>
            <a:off x="8685213" y="6525929"/>
            <a:ext cx="189560" cy="123111"/>
          </a:xfrm>
          <a:prstGeom prst="rect">
            <a:avLst/>
          </a:prstGeom>
        </p:spPr>
        <p:txBody>
          <a:bodyPr vert="horz" wrap="square" lIns="0" tIns="0" rIns="0" bIns="0" rtlCol="0" anchor="ctr">
            <a:spAutoFit/>
          </a:bodyPr>
          <a:lstStyle>
            <a:defPPr>
              <a:defRPr lang="en-US"/>
            </a:defPPr>
            <a:lvl1pPr>
              <a:defRPr sz="1000" baseline="0">
                <a:latin typeface="+mn-lt"/>
              </a:defRPr>
            </a:lvl1pPr>
          </a:lstStyle>
          <a:p>
            <a:pPr algn="ctr"/>
            <a:fld id="{42C328C1-A84F-4A39-A664-DBA00541A8C6}" type="slidenum">
              <a:rPr lang="en-US" sz="800" b="1" baseline="0" smtClean="0">
                <a:solidFill>
                  <a:schemeClr val="accent4"/>
                </a:solidFill>
                <a:latin typeface="+mn-lt"/>
              </a:rPr>
              <a:pPr algn="ctr"/>
              <a:t>‹#›</a:t>
            </a:fld>
            <a:endParaRPr lang="en-US" sz="800" b="1" baseline="0" dirty="0">
              <a:solidFill>
                <a:schemeClr val="accent4"/>
              </a:solidFill>
              <a:latin typeface="+mn-lt"/>
            </a:endParaRPr>
          </a:p>
        </p:txBody>
      </p:sp>
      <p:sp>
        <p:nvSpPr>
          <p:cNvPr id="10" name="Rectangle 9">
            <a:extLst>
              <a:ext uri="{FF2B5EF4-FFF2-40B4-BE49-F238E27FC236}">
                <a16:creationId xmlns:a16="http://schemas.microsoft.com/office/drawing/2014/main" id="{737304F3-0E16-45CE-B154-45F20887A1DE}"/>
              </a:ext>
            </a:extLst>
          </p:cNvPr>
          <p:cNvSpPr/>
          <p:nvPr/>
        </p:nvSpPr>
        <p:spPr>
          <a:xfrm>
            <a:off x="0" y="725654"/>
            <a:ext cx="8961438" cy="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3800" dirty="0"/>
          </a:p>
        </p:txBody>
      </p:sp>
      <p:pic>
        <p:nvPicPr>
          <p:cNvPr id="11" name="Picture 34" descr="Image result for AZERBAYCAN RESPUBLİKASI KEND TESERRÜFATI NAZİRLİYİ LOGO">
            <a:extLst>
              <a:ext uri="{FF2B5EF4-FFF2-40B4-BE49-F238E27FC236}">
                <a16:creationId xmlns:a16="http://schemas.microsoft.com/office/drawing/2014/main" id="{AF940829-439E-47C4-B40E-287D071D108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93337" y="147482"/>
            <a:ext cx="466528" cy="42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161184"/>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3120"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FE96962-60CA-411E-8E03-42926EBE630E}"/>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dirty="0" err="1">
              <a:solidFill>
                <a:schemeClr val="tx1"/>
              </a:solidFill>
              <a:latin typeface="Georgia" panose="02040502050405020303" pitchFamily="18" charset="0"/>
              <a:ea typeface="+mj-ea"/>
              <a:cs typeface="+mj-cs"/>
              <a:sym typeface="Georgia" panose="02040502050405020303" pitchFamily="18" charset="0"/>
            </a:endParaRPr>
          </a:p>
        </p:txBody>
      </p:sp>
      <p:sp>
        <p:nvSpPr>
          <p:cNvPr id="4" name="Working Draft Text" hidden="1"/>
          <p:cNvSpPr txBox="1">
            <a:spLocks noChangeArrowheads="1"/>
          </p:cNvSpPr>
          <p:nvPr/>
        </p:nvSpPr>
        <p:spPr bwMode="black">
          <a:xfrm>
            <a:off x="5992719" y="6287538"/>
            <a:ext cx="279000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b="1" baseline="0" dirty="0">
                <a:solidFill>
                  <a:srgbClr val="FFFFFF"/>
                </a:solidFill>
                <a:latin typeface="+mn-lt"/>
              </a:rPr>
              <a:t>WORKING DRAFT</a:t>
            </a:r>
          </a:p>
        </p:txBody>
      </p:sp>
      <p:sp>
        <p:nvSpPr>
          <p:cNvPr id="6" name="Working Draft" hidden="1"/>
          <p:cNvSpPr txBox="1">
            <a:spLocks noChangeArrowheads="1"/>
          </p:cNvSpPr>
          <p:nvPr/>
        </p:nvSpPr>
        <p:spPr bwMode="black">
          <a:xfrm>
            <a:off x="5992719" y="6410648"/>
            <a:ext cx="2968718"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baseline="0">
                <a:solidFill>
                  <a:srgbClr val="FFFFFF"/>
                </a:solidFill>
                <a:latin typeface="+mn-lt"/>
              </a:rPr>
              <a:t>Last Modified 16.12.2018 01:30 Azerbaijan Standard Time</a:t>
            </a:r>
            <a:endParaRPr lang="en-US" sz="800" baseline="0" dirty="0">
              <a:solidFill>
                <a:srgbClr val="FFFFFF"/>
              </a:solidFill>
              <a:latin typeface="+mn-lt"/>
            </a:endParaRPr>
          </a:p>
        </p:txBody>
      </p:sp>
      <p:sp>
        <p:nvSpPr>
          <p:cNvPr id="7" name="Printed" hidden="1"/>
          <p:cNvSpPr txBox="1">
            <a:spLocks noChangeArrowheads="1"/>
          </p:cNvSpPr>
          <p:nvPr/>
        </p:nvSpPr>
        <p:spPr bwMode="black">
          <a:xfrm>
            <a:off x="5992719" y="6533759"/>
            <a:ext cx="279000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baseline="0" dirty="0">
                <a:solidFill>
                  <a:srgbClr val="FFFFFF"/>
                </a:solidFill>
                <a:latin typeface="+mn-lt"/>
              </a:rPr>
              <a:t>Printed 14.09.2018 15:11 Azerbaijan Standard Time</a:t>
            </a:r>
          </a:p>
        </p:txBody>
      </p:sp>
      <p:sp>
        <p:nvSpPr>
          <p:cNvPr id="13314" name="Title"/>
          <p:cNvSpPr>
            <a:spLocks noGrp="1" noChangeArrowheads="1"/>
          </p:cNvSpPr>
          <p:nvPr>
            <p:ph type="ctrTitle"/>
          </p:nvPr>
        </p:nvSpPr>
        <p:spPr>
          <a:xfrm>
            <a:off x="2268266" y="1434419"/>
            <a:ext cx="6231663" cy="492443"/>
          </a:xfrm>
          <a:prstGeom prst="rect">
            <a:avLst/>
          </a:prstGeom>
        </p:spPr>
        <p:txBody>
          <a:bodyPr>
            <a:spAutoFit/>
          </a:bodyPr>
          <a:lstStyle>
            <a:lvl1pPr>
              <a:defRPr sz="3200" b="0" baseline="0">
                <a:solidFill>
                  <a:schemeClr val="accent2"/>
                </a:solidFill>
                <a:latin typeface="+mj-lt"/>
                <a:ea typeface="+mj-ea"/>
              </a:defRPr>
            </a:lvl1pPr>
          </a:lstStyle>
          <a:p>
            <a:pPr lvl="0" latinLnBrk="0"/>
            <a:r>
              <a:rPr lang="en-US" noProof="0" dirty="0"/>
              <a:t>Click to edit Master title style</a:t>
            </a:r>
          </a:p>
        </p:txBody>
      </p:sp>
      <p:sp>
        <p:nvSpPr>
          <p:cNvPr id="13315" name="Subtitle"/>
          <p:cNvSpPr>
            <a:spLocks noGrp="1" noChangeArrowheads="1"/>
          </p:cNvSpPr>
          <p:nvPr>
            <p:ph type="subTitle" idx="1"/>
          </p:nvPr>
        </p:nvSpPr>
        <p:spPr>
          <a:xfrm>
            <a:off x="2268266" y="3119079"/>
            <a:ext cx="6231663" cy="215444"/>
          </a:xfrm>
          <a:prstGeom prst="rect">
            <a:avLst/>
          </a:prstGeom>
        </p:spPr>
        <p:txBody>
          <a:bodyPr wrap="square">
            <a:spAutoFit/>
          </a:bodyPr>
          <a:lstStyle>
            <a:lvl1pPr>
              <a:defRPr sz="1400" cap="all" baseline="0">
                <a:solidFill>
                  <a:schemeClr val="accent6"/>
                </a:solidFill>
                <a:latin typeface="+mn-lt"/>
                <a:ea typeface="+mn-ea"/>
              </a:defRPr>
            </a:lvl1pPr>
          </a:lstStyle>
          <a:p>
            <a:pPr lvl="0" latinLnBrk="0"/>
            <a:r>
              <a:rPr lang="en-US" noProof="0" dirty="0"/>
              <a:t>Click to edit Master subtitle style</a:t>
            </a:r>
          </a:p>
        </p:txBody>
      </p:sp>
      <p:sp>
        <p:nvSpPr>
          <p:cNvPr id="57" name="Document type" hidden="1"/>
          <p:cNvSpPr txBox="1">
            <a:spLocks noChangeArrowheads="1"/>
          </p:cNvSpPr>
          <p:nvPr/>
        </p:nvSpPr>
        <p:spPr bwMode="gray">
          <a:xfrm>
            <a:off x="2268266" y="3582218"/>
            <a:ext cx="623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baseline="0" dirty="0">
                <a:solidFill>
                  <a:schemeClr val="accent6"/>
                </a:solidFill>
                <a:latin typeface="+mn-lt"/>
              </a:rPr>
              <a:t>Document type | Date</a:t>
            </a:r>
          </a:p>
        </p:txBody>
      </p:sp>
      <p:sp>
        <p:nvSpPr>
          <p:cNvPr id="5" name="doc id" hidden="1"/>
          <p:cNvSpPr txBox="1">
            <a:spLocks noChangeArrowheads="1"/>
          </p:cNvSpPr>
          <p:nvPr/>
        </p:nvSpPr>
        <p:spPr bwMode="white">
          <a:xfrm>
            <a:off x="8443913" y="36513"/>
            <a:ext cx="29527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baseline="0" dirty="0">
              <a:solidFill>
                <a:srgbClr val="FFFFFF"/>
              </a:solidFill>
              <a:latin typeface="+mn-lt"/>
            </a:endParaRPr>
          </a:p>
        </p:txBody>
      </p:sp>
      <p:sp>
        <p:nvSpPr>
          <p:cNvPr id="28" name="LogoImage"/>
          <p:cNvSpPr>
            <a:spLocks noEditPoints="1"/>
          </p:cNvSpPr>
          <p:nvPr/>
        </p:nvSpPr>
        <p:spPr bwMode="auto">
          <a:xfrm>
            <a:off x="2268266" y="150653"/>
            <a:ext cx="2176978" cy="238073"/>
          </a:xfrm>
          <a:custGeom>
            <a:avLst/>
            <a:gdLst>
              <a:gd name="T0" fmla="*/ 504 w 5516"/>
              <a:gd name="T1" fmla="*/ 26 h 606"/>
              <a:gd name="T2" fmla="*/ 18 w 5516"/>
              <a:gd name="T3" fmla="*/ 22 h 606"/>
              <a:gd name="T4" fmla="*/ 140 w 5516"/>
              <a:gd name="T5" fmla="*/ 436 h 606"/>
              <a:gd name="T6" fmla="*/ 408 w 5516"/>
              <a:gd name="T7" fmla="*/ 372 h 606"/>
              <a:gd name="T8" fmla="*/ 696 w 5516"/>
              <a:gd name="T9" fmla="*/ 422 h 606"/>
              <a:gd name="T10" fmla="*/ 768 w 5516"/>
              <a:gd name="T11" fmla="*/ 196 h 606"/>
              <a:gd name="T12" fmla="*/ 1272 w 5516"/>
              <a:gd name="T13" fmla="*/ 26 h 606"/>
              <a:gd name="T14" fmla="*/ 1302 w 5516"/>
              <a:gd name="T15" fmla="*/ 338 h 606"/>
              <a:gd name="T16" fmla="*/ 1202 w 5516"/>
              <a:gd name="T17" fmla="*/ 436 h 606"/>
              <a:gd name="T18" fmla="*/ 1030 w 5516"/>
              <a:gd name="T19" fmla="*/ 10 h 606"/>
              <a:gd name="T20" fmla="*/ 960 w 5516"/>
              <a:gd name="T21" fmla="*/ 22 h 606"/>
              <a:gd name="T22" fmla="*/ 804 w 5516"/>
              <a:gd name="T23" fmla="*/ 434 h 606"/>
              <a:gd name="T24" fmla="*/ 930 w 5516"/>
              <a:gd name="T25" fmla="*/ 246 h 606"/>
              <a:gd name="T26" fmla="*/ 1658 w 5516"/>
              <a:gd name="T27" fmla="*/ 342 h 606"/>
              <a:gd name="T28" fmla="*/ 1368 w 5516"/>
              <a:gd name="T29" fmla="*/ 188 h 606"/>
              <a:gd name="T30" fmla="*/ 1514 w 5516"/>
              <a:gd name="T31" fmla="*/ 436 h 606"/>
              <a:gd name="T32" fmla="*/ 1564 w 5516"/>
              <a:gd name="T33" fmla="*/ 434 h 606"/>
              <a:gd name="T34" fmla="*/ 1904 w 5516"/>
              <a:gd name="T35" fmla="*/ 184 h 606"/>
              <a:gd name="T36" fmla="*/ 1728 w 5516"/>
              <a:gd name="T37" fmla="*/ 366 h 606"/>
              <a:gd name="T38" fmla="*/ 2102 w 5516"/>
              <a:gd name="T39" fmla="*/ 192 h 606"/>
              <a:gd name="T40" fmla="*/ 1982 w 5516"/>
              <a:gd name="T41" fmla="*/ 320 h 606"/>
              <a:gd name="T42" fmla="*/ 2478 w 5516"/>
              <a:gd name="T43" fmla="*/ 242 h 606"/>
              <a:gd name="T44" fmla="*/ 2406 w 5516"/>
              <a:gd name="T45" fmla="*/ 390 h 606"/>
              <a:gd name="T46" fmla="*/ 2234 w 5516"/>
              <a:gd name="T47" fmla="*/ 192 h 606"/>
              <a:gd name="T48" fmla="*/ 2478 w 5516"/>
              <a:gd name="T49" fmla="*/ 242 h 606"/>
              <a:gd name="T50" fmla="*/ 2928 w 5516"/>
              <a:gd name="T51" fmla="*/ 448 h 606"/>
              <a:gd name="T52" fmla="*/ 2958 w 5516"/>
              <a:gd name="T53" fmla="*/ 230 h 606"/>
              <a:gd name="T54" fmla="*/ 2716 w 5516"/>
              <a:gd name="T55" fmla="*/ 54 h 606"/>
              <a:gd name="T56" fmla="*/ 2714 w 5516"/>
              <a:gd name="T57" fmla="*/ 36 h 606"/>
              <a:gd name="T58" fmla="*/ 2928 w 5516"/>
              <a:gd name="T59" fmla="*/ 448 h 606"/>
              <a:gd name="T60" fmla="*/ 3388 w 5516"/>
              <a:gd name="T61" fmla="*/ 4 h 606"/>
              <a:gd name="T62" fmla="*/ 3396 w 5516"/>
              <a:gd name="T63" fmla="*/ 366 h 606"/>
              <a:gd name="T64" fmla="*/ 3580 w 5516"/>
              <a:gd name="T65" fmla="*/ 190 h 606"/>
              <a:gd name="T66" fmla="*/ 3502 w 5516"/>
              <a:gd name="T67" fmla="*/ 432 h 606"/>
              <a:gd name="T68" fmla="*/ 4232 w 5516"/>
              <a:gd name="T69" fmla="*/ 348 h 606"/>
              <a:gd name="T70" fmla="*/ 3858 w 5516"/>
              <a:gd name="T71" fmla="*/ 176 h 606"/>
              <a:gd name="T72" fmla="*/ 3758 w 5516"/>
              <a:gd name="T73" fmla="*/ 446 h 606"/>
              <a:gd name="T74" fmla="*/ 3990 w 5516"/>
              <a:gd name="T75" fmla="*/ 282 h 606"/>
              <a:gd name="T76" fmla="*/ 4042 w 5516"/>
              <a:gd name="T77" fmla="*/ 342 h 606"/>
              <a:gd name="T78" fmla="*/ 4134 w 5516"/>
              <a:gd name="T79" fmla="*/ 448 h 606"/>
              <a:gd name="T80" fmla="*/ 4454 w 5516"/>
              <a:gd name="T81" fmla="*/ 202 h 606"/>
              <a:gd name="T82" fmla="*/ 4284 w 5516"/>
              <a:gd name="T83" fmla="*/ 174 h 606"/>
              <a:gd name="T84" fmla="*/ 4432 w 5516"/>
              <a:gd name="T85" fmla="*/ 588 h 606"/>
              <a:gd name="T86" fmla="*/ 4792 w 5516"/>
              <a:gd name="T87" fmla="*/ 382 h 606"/>
              <a:gd name="T88" fmla="*/ 5192 w 5516"/>
              <a:gd name="T89" fmla="*/ 340 h 606"/>
              <a:gd name="T90" fmla="*/ 4902 w 5516"/>
              <a:gd name="T91" fmla="*/ 186 h 606"/>
              <a:gd name="T92" fmla="*/ 4850 w 5516"/>
              <a:gd name="T93" fmla="*/ 274 h 606"/>
              <a:gd name="T94" fmla="*/ 4742 w 5516"/>
              <a:gd name="T95" fmla="*/ 194 h 606"/>
              <a:gd name="T96" fmla="*/ 4794 w 5516"/>
              <a:gd name="T97" fmla="*/ 418 h 606"/>
              <a:gd name="T98" fmla="*/ 5004 w 5516"/>
              <a:gd name="T99" fmla="*/ 338 h 606"/>
              <a:gd name="T100" fmla="*/ 5098 w 5516"/>
              <a:gd name="T101" fmla="*/ 446 h 606"/>
              <a:gd name="T102" fmla="*/ 5418 w 5516"/>
              <a:gd name="T103" fmla="*/ 192 h 606"/>
              <a:gd name="T104" fmla="*/ 5348 w 5516"/>
              <a:gd name="T105" fmla="*/ 180 h 606"/>
              <a:gd name="T106" fmla="*/ 5254 w 5516"/>
              <a:gd name="T107"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6" h="606">
                <a:moveTo>
                  <a:pt x="366" y="448"/>
                </a:moveTo>
                <a:cubicBezTo>
                  <a:pt x="524" y="448"/>
                  <a:pt x="524" y="448"/>
                  <a:pt x="524" y="448"/>
                </a:cubicBezTo>
                <a:cubicBezTo>
                  <a:pt x="524" y="436"/>
                  <a:pt x="524" y="436"/>
                  <a:pt x="524" y="436"/>
                </a:cubicBezTo>
                <a:cubicBezTo>
                  <a:pt x="486" y="432"/>
                  <a:pt x="470" y="414"/>
                  <a:pt x="468" y="362"/>
                </a:cubicBezTo>
                <a:cubicBezTo>
                  <a:pt x="454" y="86"/>
                  <a:pt x="454" y="86"/>
                  <a:pt x="454" y="86"/>
                </a:cubicBezTo>
                <a:cubicBezTo>
                  <a:pt x="452" y="46"/>
                  <a:pt x="470" y="30"/>
                  <a:pt x="504" y="26"/>
                </a:cubicBezTo>
                <a:cubicBezTo>
                  <a:pt x="504" y="12"/>
                  <a:pt x="504" y="12"/>
                  <a:pt x="504" y="12"/>
                </a:cubicBezTo>
                <a:cubicBezTo>
                  <a:pt x="394" y="12"/>
                  <a:pt x="394" y="12"/>
                  <a:pt x="394" y="12"/>
                </a:cubicBezTo>
                <a:cubicBezTo>
                  <a:pt x="264" y="350"/>
                  <a:pt x="264" y="350"/>
                  <a:pt x="264" y="350"/>
                </a:cubicBezTo>
                <a:cubicBezTo>
                  <a:pt x="132" y="10"/>
                  <a:pt x="132" y="10"/>
                  <a:pt x="132" y="10"/>
                </a:cubicBezTo>
                <a:cubicBezTo>
                  <a:pt x="18" y="10"/>
                  <a:pt x="18" y="10"/>
                  <a:pt x="18" y="10"/>
                </a:cubicBezTo>
                <a:cubicBezTo>
                  <a:pt x="18" y="22"/>
                  <a:pt x="18" y="22"/>
                  <a:pt x="18" y="22"/>
                </a:cubicBezTo>
                <a:cubicBezTo>
                  <a:pt x="40" y="26"/>
                  <a:pt x="74" y="32"/>
                  <a:pt x="72" y="84"/>
                </a:cubicBezTo>
                <a:cubicBezTo>
                  <a:pt x="58" y="352"/>
                  <a:pt x="58" y="352"/>
                  <a:pt x="58" y="352"/>
                </a:cubicBezTo>
                <a:cubicBezTo>
                  <a:pt x="54" y="410"/>
                  <a:pt x="38" y="430"/>
                  <a:pt x="0" y="436"/>
                </a:cubicBezTo>
                <a:cubicBezTo>
                  <a:pt x="0" y="448"/>
                  <a:pt x="0" y="448"/>
                  <a:pt x="0" y="448"/>
                </a:cubicBezTo>
                <a:cubicBezTo>
                  <a:pt x="140" y="448"/>
                  <a:pt x="140" y="448"/>
                  <a:pt x="140" y="448"/>
                </a:cubicBezTo>
                <a:cubicBezTo>
                  <a:pt x="140" y="436"/>
                  <a:pt x="140" y="436"/>
                  <a:pt x="140" y="436"/>
                </a:cubicBezTo>
                <a:cubicBezTo>
                  <a:pt x="98" y="428"/>
                  <a:pt x="84" y="414"/>
                  <a:pt x="88" y="356"/>
                </a:cubicBezTo>
                <a:cubicBezTo>
                  <a:pt x="100" y="86"/>
                  <a:pt x="100" y="86"/>
                  <a:pt x="100" y="86"/>
                </a:cubicBezTo>
                <a:cubicBezTo>
                  <a:pt x="240" y="444"/>
                  <a:pt x="240" y="444"/>
                  <a:pt x="240" y="444"/>
                </a:cubicBezTo>
                <a:cubicBezTo>
                  <a:pt x="258" y="444"/>
                  <a:pt x="258" y="444"/>
                  <a:pt x="258" y="444"/>
                </a:cubicBezTo>
                <a:cubicBezTo>
                  <a:pt x="396" y="86"/>
                  <a:pt x="396" y="86"/>
                  <a:pt x="396" y="86"/>
                </a:cubicBezTo>
                <a:cubicBezTo>
                  <a:pt x="408" y="372"/>
                  <a:pt x="408" y="372"/>
                  <a:pt x="408" y="372"/>
                </a:cubicBezTo>
                <a:cubicBezTo>
                  <a:pt x="410" y="416"/>
                  <a:pt x="398" y="430"/>
                  <a:pt x="366" y="434"/>
                </a:cubicBezTo>
                <a:lnTo>
                  <a:pt x="366" y="448"/>
                </a:lnTo>
                <a:close/>
                <a:moveTo>
                  <a:pt x="670" y="456"/>
                </a:moveTo>
                <a:cubicBezTo>
                  <a:pt x="708" y="456"/>
                  <a:pt x="756" y="440"/>
                  <a:pt x="782" y="412"/>
                </a:cubicBezTo>
                <a:cubicBezTo>
                  <a:pt x="776" y="400"/>
                  <a:pt x="776" y="400"/>
                  <a:pt x="776" y="400"/>
                </a:cubicBezTo>
                <a:cubicBezTo>
                  <a:pt x="750" y="416"/>
                  <a:pt x="722" y="422"/>
                  <a:pt x="696" y="422"/>
                </a:cubicBezTo>
                <a:cubicBezTo>
                  <a:pt x="620" y="422"/>
                  <a:pt x="592" y="358"/>
                  <a:pt x="592" y="290"/>
                </a:cubicBezTo>
                <a:cubicBezTo>
                  <a:pt x="592" y="258"/>
                  <a:pt x="600" y="236"/>
                  <a:pt x="614" y="222"/>
                </a:cubicBezTo>
                <a:cubicBezTo>
                  <a:pt x="626" y="210"/>
                  <a:pt x="646" y="204"/>
                  <a:pt x="664" y="204"/>
                </a:cubicBezTo>
                <a:cubicBezTo>
                  <a:pt x="690" y="204"/>
                  <a:pt x="722" y="214"/>
                  <a:pt x="744" y="244"/>
                </a:cubicBezTo>
                <a:cubicBezTo>
                  <a:pt x="750" y="244"/>
                  <a:pt x="750" y="244"/>
                  <a:pt x="750" y="244"/>
                </a:cubicBezTo>
                <a:cubicBezTo>
                  <a:pt x="758" y="234"/>
                  <a:pt x="766" y="212"/>
                  <a:pt x="768" y="196"/>
                </a:cubicBezTo>
                <a:cubicBezTo>
                  <a:pt x="748" y="180"/>
                  <a:pt x="720" y="172"/>
                  <a:pt x="686" y="172"/>
                </a:cubicBezTo>
                <a:cubicBezTo>
                  <a:pt x="604" y="172"/>
                  <a:pt x="544" y="246"/>
                  <a:pt x="544" y="326"/>
                </a:cubicBezTo>
                <a:cubicBezTo>
                  <a:pt x="540" y="390"/>
                  <a:pt x="576" y="456"/>
                  <a:pt x="670" y="456"/>
                </a:cubicBezTo>
                <a:moveTo>
                  <a:pt x="1272" y="98"/>
                </a:moveTo>
                <a:cubicBezTo>
                  <a:pt x="1292" y="98"/>
                  <a:pt x="1308" y="82"/>
                  <a:pt x="1308" y="62"/>
                </a:cubicBezTo>
                <a:cubicBezTo>
                  <a:pt x="1308" y="42"/>
                  <a:pt x="1292" y="26"/>
                  <a:pt x="1272" y="26"/>
                </a:cubicBezTo>
                <a:cubicBezTo>
                  <a:pt x="1252" y="26"/>
                  <a:pt x="1238" y="42"/>
                  <a:pt x="1238" y="62"/>
                </a:cubicBezTo>
                <a:cubicBezTo>
                  <a:pt x="1238" y="82"/>
                  <a:pt x="1252" y="98"/>
                  <a:pt x="1272" y="98"/>
                </a:cubicBezTo>
                <a:moveTo>
                  <a:pt x="1202" y="448"/>
                </a:moveTo>
                <a:cubicBezTo>
                  <a:pt x="1346" y="448"/>
                  <a:pt x="1346" y="448"/>
                  <a:pt x="1346" y="448"/>
                </a:cubicBezTo>
                <a:cubicBezTo>
                  <a:pt x="1346" y="436"/>
                  <a:pt x="1346" y="436"/>
                  <a:pt x="1346" y="436"/>
                </a:cubicBezTo>
                <a:cubicBezTo>
                  <a:pt x="1304" y="432"/>
                  <a:pt x="1302" y="434"/>
                  <a:pt x="1302" y="338"/>
                </a:cubicBezTo>
                <a:cubicBezTo>
                  <a:pt x="1302" y="176"/>
                  <a:pt x="1302" y="176"/>
                  <a:pt x="1302" y="176"/>
                </a:cubicBezTo>
                <a:cubicBezTo>
                  <a:pt x="1200" y="176"/>
                  <a:pt x="1200" y="176"/>
                  <a:pt x="1200" y="176"/>
                </a:cubicBezTo>
                <a:cubicBezTo>
                  <a:pt x="1200" y="188"/>
                  <a:pt x="1200" y="188"/>
                  <a:pt x="1200" y="188"/>
                </a:cubicBezTo>
                <a:cubicBezTo>
                  <a:pt x="1244" y="190"/>
                  <a:pt x="1250" y="192"/>
                  <a:pt x="1250" y="268"/>
                </a:cubicBezTo>
                <a:cubicBezTo>
                  <a:pt x="1250" y="336"/>
                  <a:pt x="1250" y="336"/>
                  <a:pt x="1250" y="336"/>
                </a:cubicBezTo>
                <a:cubicBezTo>
                  <a:pt x="1250" y="432"/>
                  <a:pt x="1248" y="432"/>
                  <a:pt x="1202" y="436"/>
                </a:cubicBezTo>
                <a:cubicBezTo>
                  <a:pt x="1178" y="434"/>
                  <a:pt x="1154" y="426"/>
                  <a:pt x="1076" y="338"/>
                </a:cubicBezTo>
                <a:cubicBezTo>
                  <a:pt x="1046" y="302"/>
                  <a:pt x="996" y="244"/>
                  <a:pt x="968" y="206"/>
                </a:cubicBezTo>
                <a:cubicBezTo>
                  <a:pt x="1062" y="102"/>
                  <a:pt x="1062" y="102"/>
                  <a:pt x="1062" y="102"/>
                </a:cubicBezTo>
                <a:cubicBezTo>
                  <a:pt x="1108" y="52"/>
                  <a:pt x="1132" y="26"/>
                  <a:pt x="1176" y="24"/>
                </a:cubicBezTo>
                <a:cubicBezTo>
                  <a:pt x="1176" y="10"/>
                  <a:pt x="1176" y="10"/>
                  <a:pt x="1176" y="10"/>
                </a:cubicBezTo>
                <a:cubicBezTo>
                  <a:pt x="1030" y="10"/>
                  <a:pt x="1030" y="10"/>
                  <a:pt x="1030" y="10"/>
                </a:cubicBezTo>
                <a:cubicBezTo>
                  <a:pt x="1030" y="22"/>
                  <a:pt x="1030" y="22"/>
                  <a:pt x="1030" y="22"/>
                </a:cubicBezTo>
                <a:cubicBezTo>
                  <a:pt x="1050" y="26"/>
                  <a:pt x="1056" y="32"/>
                  <a:pt x="1056" y="46"/>
                </a:cubicBezTo>
                <a:cubicBezTo>
                  <a:pt x="1056" y="56"/>
                  <a:pt x="1054" y="72"/>
                  <a:pt x="1026" y="102"/>
                </a:cubicBezTo>
                <a:cubicBezTo>
                  <a:pt x="910" y="230"/>
                  <a:pt x="910" y="230"/>
                  <a:pt x="910" y="230"/>
                </a:cubicBezTo>
                <a:cubicBezTo>
                  <a:pt x="910" y="148"/>
                  <a:pt x="910" y="148"/>
                  <a:pt x="910" y="148"/>
                </a:cubicBezTo>
                <a:cubicBezTo>
                  <a:pt x="910" y="36"/>
                  <a:pt x="916" y="28"/>
                  <a:pt x="960" y="22"/>
                </a:cubicBezTo>
                <a:cubicBezTo>
                  <a:pt x="960" y="8"/>
                  <a:pt x="960" y="8"/>
                  <a:pt x="960" y="8"/>
                </a:cubicBezTo>
                <a:cubicBezTo>
                  <a:pt x="804" y="8"/>
                  <a:pt x="804" y="8"/>
                  <a:pt x="804" y="8"/>
                </a:cubicBezTo>
                <a:cubicBezTo>
                  <a:pt x="804" y="22"/>
                  <a:pt x="804" y="22"/>
                  <a:pt x="804" y="22"/>
                </a:cubicBezTo>
                <a:cubicBezTo>
                  <a:pt x="852" y="26"/>
                  <a:pt x="854" y="36"/>
                  <a:pt x="854" y="148"/>
                </a:cubicBezTo>
                <a:cubicBezTo>
                  <a:pt x="854" y="300"/>
                  <a:pt x="854" y="300"/>
                  <a:pt x="854" y="300"/>
                </a:cubicBezTo>
                <a:cubicBezTo>
                  <a:pt x="854" y="422"/>
                  <a:pt x="850" y="430"/>
                  <a:pt x="804" y="434"/>
                </a:cubicBezTo>
                <a:cubicBezTo>
                  <a:pt x="804" y="446"/>
                  <a:pt x="804" y="446"/>
                  <a:pt x="804" y="446"/>
                </a:cubicBezTo>
                <a:cubicBezTo>
                  <a:pt x="960" y="446"/>
                  <a:pt x="960" y="446"/>
                  <a:pt x="960" y="446"/>
                </a:cubicBezTo>
                <a:cubicBezTo>
                  <a:pt x="960" y="434"/>
                  <a:pt x="960" y="434"/>
                  <a:pt x="960" y="434"/>
                </a:cubicBezTo>
                <a:cubicBezTo>
                  <a:pt x="910" y="428"/>
                  <a:pt x="910" y="424"/>
                  <a:pt x="910" y="292"/>
                </a:cubicBezTo>
                <a:cubicBezTo>
                  <a:pt x="910" y="268"/>
                  <a:pt x="910" y="268"/>
                  <a:pt x="910" y="268"/>
                </a:cubicBezTo>
                <a:cubicBezTo>
                  <a:pt x="930" y="246"/>
                  <a:pt x="930" y="246"/>
                  <a:pt x="930" y="246"/>
                </a:cubicBezTo>
                <a:cubicBezTo>
                  <a:pt x="982" y="310"/>
                  <a:pt x="1038" y="380"/>
                  <a:pt x="1098" y="448"/>
                </a:cubicBezTo>
                <a:cubicBezTo>
                  <a:pt x="1202" y="448"/>
                  <a:pt x="1202" y="448"/>
                  <a:pt x="1202" y="448"/>
                </a:cubicBezTo>
                <a:close/>
                <a:moveTo>
                  <a:pt x="1564" y="448"/>
                </a:moveTo>
                <a:cubicBezTo>
                  <a:pt x="1706" y="448"/>
                  <a:pt x="1706" y="448"/>
                  <a:pt x="1706" y="448"/>
                </a:cubicBezTo>
                <a:cubicBezTo>
                  <a:pt x="1706" y="436"/>
                  <a:pt x="1706" y="436"/>
                  <a:pt x="1706" y="436"/>
                </a:cubicBezTo>
                <a:cubicBezTo>
                  <a:pt x="1658" y="434"/>
                  <a:pt x="1658" y="432"/>
                  <a:pt x="1658" y="342"/>
                </a:cubicBezTo>
                <a:cubicBezTo>
                  <a:pt x="1658" y="280"/>
                  <a:pt x="1658" y="280"/>
                  <a:pt x="1658" y="280"/>
                </a:cubicBezTo>
                <a:cubicBezTo>
                  <a:pt x="1658" y="198"/>
                  <a:pt x="1612" y="172"/>
                  <a:pt x="1570" y="172"/>
                </a:cubicBezTo>
                <a:cubicBezTo>
                  <a:pt x="1534" y="172"/>
                  <a:pt x="1498" y="188"/>
                  <a:pt x="1470" y="224"/>
                </a:cubicBezTo>
                <a:cubicBezTo>
                  <a:pt x="1470" y="176"/>
                  <a:pt x="1470" y="176"/>
                  <a:pt x="1470" y="176"/>
                </a:cubicBezTo>
                <a:cubicBezTo>
                  <a:pt x="1368" y="176"/>
                  <a:pt x="1368" y="176"/>
                  <a:pt x="1368" y="176"/>
                </a:cubicBezTo>
                <a:cubicBezTo>
                  <a:pt x="1368" y="188"/>
                  <a:pt x="1368" y="188"/>
                  <a:pt x="1368" y="188"/>
                </a:cubicBezTo>
                <a:cubicBezTo>
                  <a:pt x="1412" y="190"/>
                  <a:pt x="1418" y="192"/>
                  <a:pt x="1418" y="268"/>
                </a:cubicBezTo>
                <a:cubicBezTo>
                  <a:pt x="1418" y="336"/>
                  <a:pt x="1418" y="336"/>
                  <a:pt x="1418" y="336"/>
                </a:cubicBezTo>
                <a:cubicBezTo>
                  <a:pt x="1418" y="434"/>
                  <a:pt x="1418" y="434"/>
                  <a:pt x="1370" y="436"/>
                </a:cubicBezTo>
                <a:cubicBezTo>
                  <a:pt x="1370" y="448"/>
                  <a:pt x="1370" y="448"/>
                  <a:pt x="1370" y="448"/>
                </a:cubicBezTo>
                <a:cubicBezTo>
                  <a:pt x="1514" y="448"/>
                  <a:pt x="1514" y="448"/>
                  <a:pt x="1514" y="448"/>
                </a:cubicBezTo>
                <a:cubicBezTo>
                  <a:pt x="1514" y="436"/>
                  <a:pt x="1514" y="436"/>
                  <a:pt x="1514" y="436"/>
                </a:cubicBezTo>
                <a:cubicBezTo>
                  <a:pt x="1472" y="432"/>
                  <a:pt x="1470" y="434"/>
                  <a:pt x="1470" y="338"/>
                </a:cubicBezTo>
                <a:cubicBezTo>
                  <a:pt x="1470" y="262"/>
                  <a:pt x="1470" y="262"/>
                  <a:pt x="1470" y="262"/>
                </a:cubicBezTo>
                <a:cubicBezTo>
                  <a:pt x="1470" y="236"/>
                  <a:pt x="1504" y="206"/>
                  <a:pt x="1546" y="206"/>
                </a:cubicBezTo>
                <a:cubicBezTo>
                  <a:pt x="1580" y="206"/>
                  <a:pt x="1606" y="220"/>
                  <a:pt x="1606" y="286"/>
                </a:cubicBezTo>
                <a:cubicBezTo>
                  <a:pt x="1606" y="340"/>
                  <a:pt x="1606" y="340"/>
                  <a:pt x="1606" y="340"/>
                </a:cubicBezTo>
                <a:cubicBezTo>
                  <a:pt x="1606" y="432"/>
                  <a:pt x="1602" y="432"/>
                  <a:pt x="1564" y="434"/>
                </a:cubicBezTo>
                <a:lnTo>
                  <a:pt x="1564" y="448"/>
                </a:lnTo>
                <a:close/>
                <a:moveTo>
                  <a:pt x="1776" y="222"/>
                </a:moveTo>
                <a:cubicBezTo>
                  <a:pt x="1776" y="200"/>
                  <a:pt x="1796" y="188"/>
                  <a:pt x="1822" y="188"/>
                </a:cubicBezTo>
                <a:cubicBezTo>
                  <a:pt x="1874" y="188"/>
                  <a:pt x="1896" y="236"/>
                  <a:pt x="1900" y="252"/>
                </a:cubicBezTo>
                <a:cubicBezTo>
                  <a:pt x="1912" y="252"/>
                  <a:pt x="1912" y="252"/>
                  <a:pt x="1912" y="252"/>
                </a:cubicBezTo>
                <a:cubicBezTo>
                  <a:pt x="1912" y="212"/>
                  <a:pt x="1908" y="188"/>
                  <a:pt x="1904" y="184"/>
                </a:cubicBezTo>
                <a:cubicBezTo>
                  <a:pt x="1900" y="180"/>
                  <a:pt x="1862" y="170"/>
                  <a:pt x="1824" y="170"/>
                </a:cubicBezTo>
                <a:cubicBezTo>
                  <a:pt x="1768" y="170"/>
                  <a:pt x="1734" y="206"/>
                  <a:pt x="1734" y="248"/>
                </a:cubicBezTo>
                <a:cubicBezTo>
                  <a:pt x="1734" y="340"/>
                  <a:pt x="1890" y="322"/>
                  <a:pt x="1890" y="396"/>
                </a:cubicBezTo>
                <a:cubicBezTo>
                  <a:pt x="1890" y="422"/>
                  <a:pt x="1866" y="436"/>
                  <a:pt x="1826" y="436"/>
                </a:cubicBezTo>
                <a:cubicBezTo>
                  <a:pt x="1788" y="436"/>
                  <a:pt x="1754" y="416"/>
                  <a:pt x="1744" y="366"/>
                </a:cubicBezTo>
                <a:cubicBezTo>
                  <a:pt x="1728" y="366"/>
                  <a:pt x="1728" y="366"/>
                  <a:pt x="1728" y="366"/>
                </a:cubicBezTo>
                <a:cubicBezTo>
                  <a:pt x="1728" y="386"/>
                  <a:pt x="1732" y="422"/>
                  <a:pt x="1734" y="428"/>
                </a:cubicBezTo>
                <a:cubicBezTo>
                  <a:pt x="1744" y="446"/>
                  <a:pt x="1788" y="454"/>
                  <a:pt x="1824" y="454"/>
                </a:cubicBezTo>
                <a:cubicBezTo>
                  <a:pt x="1888" y="454"/>
                  <a:pt x="1928" y="416"/>
                  <a:pt x="1928" y="372"/>
                </a:cubicBezTo>
                <a:cubicBezTo>
                  <a:pt x="1932" y="270"/>
                  <a:pt x="1776" y="286"/>
                  <a:pt x="1776" y="222"/>
                </a:cubicBezTo>
                <a:moveTo>
                  <a:pt x="2030" y="270"/>
                </a:moveTo>
                <a:cubicBezTo>
                  <a:pt x="2034" y="220"/>
                  <a:pt x="2058" y="192"/>
                  <a:pt x="2102" y="192"/>
                </a:cubicBezTo>
                <a:cubicBezTo>
                  <a:pt x="2144" y="192"/>
                  <a:pt x="2170" y="220"/>
                  <a:pt x="2172" y="270"/>
                </a:cubicBezTo>
                <a:lnTo>
                  <a:pt x="2030" y="270"/>
                </a:lnTo>
                <a:close/>
                <a:moveTo>
                  <a:pt x="2030" y="290"/>
                </a:moveTo>
                <a:cubicBezTo>
                  <a:pt x="2222" y="290"/>
                  <a:pt x="2222" y="290"/>
                  <a:pt x="2222" y="290"/>
                </a:cubicBezTo>
                <a:cubicBezTo>
                  <a:pt x="2226" y="228"/>
                  <a:pt x="2192" y="168"/>
                  <a:pt x="2114" y="168"/>
                </a:cubicBezTo>
                <a:cubicBezTo>
                  <a:pt x="2034" y="168"/>
                  <a:pt x="1982" y="232"/>
                  <a:pt x="1982" y="320"/>
                </a:cubicBezTo>
                <a:cubicBezTo>
                  <a:pt x="1982" y="388"/>
                  <a:pt x="2018" y="456"/>
                  <a:pt x="2112" y="456"/>
                </a:cubicBezTo>
                <a:cubicBezTo>
                  <a:pt x="2150" y="456"/>
                  <a:pt x="2198" y="440"/>
                  <a:pt x="2224" y="412"/>
                </a:cubicBezTo>
                <a:cubicBezTo>
                  <a:pt x="2218" y="400"/>
                  <a:pt x="2218" y="400"/>
                  <a:pt x="2218" y="400"/>
                </a:cubicBezTo>
                <a:cubicBezTo>
                  <a:pt x="2192" y="416"/>
                  <a:pt x="2164" y="422"/>
                  <a:pt x="2138" y="422"/>
                </a:cubicBezTo>
                <a:cubicBezTo>
                  <a:pt x="2058" y="420"/>
                  <a:pt x="2028" y="352"/>
                  <a:pt x="2030" y="290"/>
                </a:cubicBezTo>
                <a:moveTo>
                  <a:pt x="2478" y="242"/>
                </a:moveTo>
                <a:cubicBezTo>
                  <a:pt x="2490" y="206"/>
                  <a:pt x="2510" y="192"/>
                  <a:pt x="2528" y="192"/>
                </a:cubicBezTo>
                <a:cubicBezTo>
                  <a:pt x="2528" y="180"/>
                  <a:pt x="2528" y="180"/>
                  <a:pt x="2528" y="180"/>
                </a:cubicBezTo>
                <a:cubicBezTo>
                  <a:pt x="2430" y="180"/>
                  <a:pt x="2430" y="180"/>
                  <a:pt x="2430" y="180"/>
                </a:cubicBezTo>
                <a:cubicBezTo>
                  <a:pt x="2430" y="192"/>
                  <a:pt x="2430" y="192"/>
                  <a:pt x="2430" y="192"/>
                </a:cubicBezTo>
                <a:cubicBezTo>
                  <a:pt x="2454" y="194"/>
                  <a:pt x="2466" y="206"/>
                  <a:pt x="2458" y="234"/>
                </a:cubicBezTo>
                <a:cubicBezTo>
                  <a:pt x="2406" y="390"/>
                  <a:pt x="2406" y="390"/>
                  <a:pt x="2406" y="390"/>
                </a:cubicBezTo>
                <a:cubicBezTo>
                  <a:pt x="2354" y="270"/>
                  <a:pt x="2354" y="270"/>
                  <a:pt x="2354" y="270"/>
                </a:cubicBezTo>
                <a:cubicBezTo>
                  <a:pt x="2340" y="238"/>
                  <a:pt x="2334" y="224"/>
                  <a:pt x="2334" y="212"/>
                </a:cubicBezTo>
                <a:cubicBezTo>
                  <a:pt x="2334" y="202"/>
                  <a:pt x="2340" y="196"/>
                  <a:pt x="2360" y="192"/>
                </a:cubicBezTo>
                <a:cubicBezTo>
                  <a:pt x="2360" y="180"/>
                  <a:pt x="2360" y="180"/>
                  <a:pt x="2360" y="180"/>
                </a:cubicBezTo>
                <a:cubicBezTo>
                  <a:pt x="2234" y="180"/>
                  <a:pt x="2234" y="180"/>
                  <a:pt x="2234" y="180"/>
                </a:cubicBezTo>
                <a:cubicBezTo>
                  <a:pt x="2234" y="192"/>
                  <a:pt x="2234" y="192"/>
                  <a:pt x="2234" y="192"/>
                </a:cubicBezTo>
                <a:cubicBezTo>
                  <a:pt x="2266" y="194"/>
                  <a:pt x="2268" y="198"/>
                  <a:pt x="2310" y="292"/>
                </a:cubicBezTo>
                <a:cubicBezTo>
                  <a:pt x="2382" y="450"/>
                  <a:pt x="2382" y="450"/>
                  <a:pt x="2382" y="450"/>
                </a:cubicBezTo>
                <a:cubicBezTo>
                  <a:pt x="2358" y="512"/>
                  <a:pt x="2320" y="546"/>
                  <a:pt x="2242" y="564"/>
                </a:cubicBezTo>
                <a:cubicBezTo>
                  <a:pt x="2246" y="576"/>
                  <a:pt x="2260" y="600"/>
                  <a:pt x="2268" y="606"/>
                </a:cubicBezTo>
                <a:cubicBezTo>
                  <a:pt x="2370" y="564"/>
                  <a:pt x="2390" y="498"/>
                  <a:pt x="2426" y="396"/>
                </a:cubicBezTo>
                <a:lnTo>
                  <a:pt x="2478" y="242"/>
                </a:lnTo>
                <a:close/>
                <a:moveTo>
                  <a:pt x="2844" y="394"/>
                </a:moveTo>
                <a:cubicBezTo>
                  <a:pt x="2822" y="412"/>
                  <a:pt x="2782" y="416"/>
                  <a:pt x="2750" y="416"/>
                </a:cubicBezTo>
                <a:cubicBezTo>
                  <a:pt x="2670" y="416"/>
                  <a:pt x="2606" y="360"/>
                  <a:pt x="2606" y="284"/>
                </a:cubicBezTo>
                <a:cubicBezTo>
                  <a:pt x="2606" y="236"/>
                  <a:pt x="2626" y="206"/>
                  <a:pt x="2658" y="198"/>
                </a:cubicBezTo>
                <a:cubicBezTo>
                  <a:pt x="2698" y="266"/>
                  <a:pt x="2770" y="338"/>
                  <a:pt x="2844" y="394"/>
                </a:cubicBezTo>
                <a:moveTo>
                  <a:pt x="2928" y="448"/>
                </a:moveTo>
                <a:cubicBezTo>
                  <a:pt x="3022" y="448"/>
                  <a:pt x="3022" y="448"/>
                  <a:pt x="3022" y="448"/>
                </a:cubicBezTo>
                <a:cubicBezTo>
                  <a:pt x="3022" y="436"/>
                  <a:pt x="3022" y="436"/>
                  <a:pt x="3022" y="436"/>
                </a:cubicBezTo>
                <a:cubicBezTo>
                  <a:pt x="2992" y="432"/>
                  <a:pt x="2946" y="408"/>
                  <a:pt x="2896" y="372"/>
                </a:cubicBezTo>
                <a:cubicBezTo>
                  <a:pt x="2914" y="342"/>
                  <a:pt x="2918" y="300"/>
                  <a:pt x="2922" y="270"/>
                </a:cubicBezTo>
                <a:cubicBezTo>
                  <a:pt x="2926" y="244"/>
                  <a:pt x="2946" y="244"/>
                  <a:pt x="2958" y="242"/>
                </a:cubicBezTo>
                <a:cubicBezTo>
                  <a:pt x="2958" y="230"/>
                  <a:pt x="2958" y="230"/>
                  <a:pt x="2958" y="230"/>
                </a:cubicBezTo>
                <a:cubicBezTo>
                  <a:pt x="2834" y="230"/>
                  <a:pt x="2834" y="230"/>
                  <a:pt x="2834" y="230"/>
                </a:cubicBezTo>
                <a:cubicBezTo>
                  <a:pt x="2834" y="242"/>
                  <a:pt x="2834" y="242"/>
                  <a:pt x="2834" y="242"/>
                </a:cubicBezTo>
                <a:cubicBezTo>
                  <a:pt x="2864" y="246"/>
                  <a:pt x="2892" y="250"/>
                  <a:pt x="2892" y="294"/>
                </a:cubicBezTo>
                <a:cubicBezTo>
                  <a:pt x="2892" y="318"/>
                  <a:pt x="2888" y="342"/>
                  <a:pt x="2878" y="358"/>
                </a:cubicBezTo>
                <a:cubicBezTo>
                  <a:pt x="2770" y="274"/>
                  <a:pt x="2670" y="156"/>
                  <a:pt x="2670" y="96"/>
                </a:cubicBezTo>
                <a:cubicBezTo>
                  <a:pt x="2670" y="66"/>
                  <a:pt x="2688" y="54"/>
                  <a:pt x="2716" y="54"/>
                </a:cubicBezTo>
                <a:cubicBezTo>
                  <a:pt x="2752" y="54"/>
                  <a:pt x="2784" y="78"/>
                  <a:pt x="2800" y="124"/>
                </a:cubicBezTo>
                <a:cubicBezTo>
                  <a:pt x="2812" y="124"/>
                  <a:pt x="2812" y="124"/>
                  <a:pt x="2812" y="124"/>
                </a:cubicBezTo>
                <a:cubicBezTo>
                  <a:pt x="2810" y="42"/>
                  <a:pt x="2810" y="42"/>
                  <a:pt x="2810" y="42"/>
                </a:cubicBezTo>
                <a:cubicBezTo>
                  <a:pt x="2798" y="42"/>
                  <a:pt x="2798" y="42"/>
                  <a:pt x="2798" y="42"/>
                </a:cubicBezTo>
                <a:cubicBezTo>
                  <a:pt x="2798" y="48"/>
                  <a:pt x="2792" y="52"/>
                  <a:pt x="2788" y="52"/>
                </a:cubicBezTo>
                <a:cubicBezTo>
                  <a:pt x="2772" y="52"/>
                  <a:pt x="2752" y="36"/>
                  <a:pt x="2714" y="36"/>
                </a:cubicBezTo>
                <a:cubicBezTo>
                  <a:pt x="2672" y="36"/>
                  <a:pt x="2630" y="62"/>
                  <a:pt x="2630" y="118"/>
                </a:cubicBezTo>
                <a:cubicBezTo>
                  <a:pt x="2630" y="140"/>
                  <a:pt x="2636" y="160"/>
                  <a:pt x="2648" y="182"/>
                </a:cubicBezTo>
                <a:cubicBezTo>
                  <a:pt x="2592" y="200"/>
                  <a:pt x="2562" y="248"/>
                  <a:pt x="2562" y="304"/>
                </a:cubicBezTo>
                <a:cubicBezTo>
                  <a:pt x="2562" y="406"/>
                  <a:pt x="2640" y="460"/>
                  <a:pt x="2726" y="460"/>
                </a:cubicBezTo>
                <a:cubicBezTo>
                  <a:pt x="2780" y="460"/>
                  <a:pt x="2824" y="444"/>
                  <a:pt x="2862" y="410"/>
                </a:cubicBezTo>
                <a:cubicBezTo>
                  <a:pt x="2888" y="424"/>
                  <a:pt x="2912" y="442"/>
                  <a:pt x="2928" y="448"/>
                </a:cubicBezTo>
                <a:moveTo>
                  <a:pt x="3094" y="212"/>
                </a:moveTo>
                <a:cubicBezTo>
                  <a:pt x="3094" y="88"/>
                  <a:pt x="3154" y="20"/>
                  <a:pt x="3252" y="20"/>
                </a:cubicBezTo>
                <a:cubicBezTo>
                  <a:pt x="3328" y="20"/>
                  <a:pt x="3372" y="58"/>
                  <a:pt x="3392" y="134"/>
                </a:cubicBezTo>
                <a:cubicBezTo>
                  <a:pt x="3404" y="134"/>
                  <a:pt x="3404" y="134"/>
                  <a:pt x="3404" y="134"/>
                </a:cubicBezTo>
                <a:cubicBezTo>
                  <a:pt x="3400" y="4"/>
                  <a:pt x="3400" y="4"/>
                  <a:pt x="3400" y="4"/>
                </a:cubicBezTo>
                <a:cubicBezTo>
                  <a:pt x="3388" y="4"/>
                  <a:pt x="3388" y="4"/>
                  <a:pt x="3388" y="4"/>
                </a:cubicBezTo>
                <a:cubicBezTo>
                  <a:pt x="3384" y="14"/>
                  <a:pt x="3376" y="18"/>
                  <a:pt x="3364" y="18"/>
                </a:cubicBezTo>
                <a:cubicBezTo>
                  <a:pt x="3338" y="18"/>
                  <a:pt x="3314" y="0"/>
                  <a:pt x="3248" y="0"/>
                </a:cubicBezTo>
                <a:cubicBezTo>
                  <a:pt x="3118" y="0"/>
                  <a:pt x="3030" y="102"/>
                  <a:pt x="3030" y="242"/>
                </a:cubicBezTo>
                <a:cubicBezTo>
                  <a:pt x="3030" y="376"/>
                  <a:pt x="3110" y="460"/>
                  <a:pt x="3238" y="460"/>
                </a:cubicBezTo>
                <a:cubicBezTo>
                  <a:pt x="3320" y="460"/>
                  <a:pt x="3384" y="420"/>
                  <a:pt x="3408" y="380"/>
                </a:cubicBezTo>
                <a:cubicBezTo>
                  <a:pt x="3396" y="366"/>
                  <a:pt x="3396" y="366"/>
                  <a:pt x="3396" y="366"/>
                </a:cubicBezTo>
                <a:cubicBezTo>
                  <a:pt x="3370" y="402"/>
                  <a:pt x="3314" y="426"/>
                  <a:pt x="3256" y="426"/>
                </a:cubicBezTo>
                <a:cubicBezTo>
                  <a:pt x="3156" y="426"/>
                  <a:pt x="3094" y="340"/>
                  <a:pt x="3094" y="212"/>
                </a:cubicBezTo>
                <a:moveTo>
                  <a:pt x="3678" y="328"/>
                </a:moveTo>
                <a:cubicBezTo>
                  <a:pt x="3678" y="392"/>
                  <a:pt x="3650" y="430"/>
                  <a:pt x="3592" y="430"/>
                </a:cubicBezTo>
                <a:cubicBezTo>
                  <a:pt x="3542" y="430"/>
                  <a:pt x="3496" y="384"/>
                  <a:pt x="3496" y="292"/>
                </a:cubicBezTo>
                <a:cubicBezTo>
                  <a:pt x="3496" y="226"/>
                  <a:pt x="3528" y="190"/>
                  <a:pt x="3580" y="190"/>
                </a:cubicBezTo>
                <a:cubicBezTo>
                  <a:pt x="3628" y="192"/>
                  <a:pt x="3678" y="238"/>
                  <a:pt x="3678" y="328"/>
                </a:cubicBezTo>
                <a:moveTo>
                  <a:pt x="3732" y="312"/>
                </a:moveTo>
                <a:cubicBezTo>
                  <a:pt x="3732" y="260"/>
                  <a:pt x="3710" y="214"/>
                  <a:pt x="3672" y="190"/>
                </a:cubicBezTo>
                <a:cubicBezTo>
                  <a:pt x="3650" y="176"/>
                  <a:pt x="3620" y="168"/>
                  <a:pt x="3588" y="168"/>
                </a:cubicBezTo>
                <a:cubicBezTo>
                  <a:pt x="3502" y="168"/>
                  <a:pt x="3442" y="230"/>
                  <a:pt x="3442" y="310"/>
                </a:cubicBezTo>
                <a:cubicBezTo>
                  <a:pt x="3442" y="364"/>
                  <a:pt x="3464" y="408"/>
                  <a:pt x="3502" y="432"/>
                </a:cubicBezTo>
                <a:cubicBezTo>
                  <a:pt x="3524" y="446"/>
                  <a:pt x="3554" y="452"/>
                  <a:pt x="3586" y="452"/>
                </a:cubicBezTo>
                <a:cubicBezTo>
                  <a:pt x="3672" y="454"/>
                  <a:pt x="3732" y="394"/>
                  <a:pt x="3732" y="312"/>
                </a:cubicBezTo>
                <a:moveTo>
                  <a:pt x="4136" y="448"/>
                </a:moveTo>
                <a:cubicBezTo>
                  <a:pt x="4280" y="448"/>
                  <a:pt x="4280" y="448"/>
                  <a:pt x="4280" y="448"/>
                </a:cubicBezTo>
                <a:cubicBezTo>
                  <a:pt x="4280" y="436"/>
                  <a:pt x="4280" y="436"/>
                  <a:pt x="4280" y="436"/>
                </a:cubicBezTo>
                <a:cubicBezTo>
                  <a:pt x="4230" y="434"/>
                  <a:pt x="4232" y="426"/>
                  <a:pt x="4232" y="348"/>
                </a:cubicBezTo>
                <a:cubicBezTo>
                  <a:pt x="4232" y="276"/>
                  <a:pt x="4232" y="276"/>
                  <a:pt x="4232" y="276"/>
                </a:cubicBezTo>
                <a:cubicBezTo>
                  <a:pt x="4232" y="200"/>
                  <a:pt x="4190" y="172"/>
                  <a:pt x="4142" y="172"/>
                </a:cubicBezTo>
                <a:cubicBezTo>
                  <a:pt x="4098" y="172"/>
                  <a:pt x="4064" y="196"/>
                  <a:pt x="4038" y="232"/>
                </a:cubicBezTo>
                <a:cubicBezTo>
                  <a:pt x="4028" y="194"/>
                  <a:pt x="4000" y="172"/>
                  <a:pt x="3954" y="172"/>
                </a:cubicBezTo>
                <a:cubicBezTo>
                  <a:pt x="3916" y="172"/>
                  <a:pt x="3880" y="196"/>
                  <a:pt x="3858" y="224"/>
                </a:cubicBezTo>
                <a:cubicBezTo>
                  <a:pt x="3858" y="176"/>
                  <a:pt x="3858" y="176"/>
                  <a:pt x="3858" y="176"/>
                </a:cubicBezTo>
                <a:cubicBezTo>
                  <a:pt x="3756" y="176"/>
                  <a:pt x="3756" y="176"/>
                  <a:pt x="3756" y="176"/>
                </a:cubicBezTo>
                <a:cubicBezTo>
                  <a:pt x="3756" y="188"/>
                  <a:pt x="3756" y="188"/>
                  <a:pt x="3756" y="188"/>
                </a:cubicBezTo>
                <a:cubicBezTo>
                  <a:pt x="3800" y="190"/>
                  <a:pt x="3806" y="192"/>
                  <a:pt x="3806" y="268"/>
                </a:cubicBezTo>
                <a:cubicBezTo>
                  <a:pt x="3806" y="346"/>
                  <a:pt x="3806" y="346"/>
                  <a:pt x="3806" y="346"/>
                </a:cubicBezTo>
                <a:cubicBezTo>
                  <a:pt x="3806" y="434"/>
                  <a:pt x="3804" y="434"/>
                  <a:pt x="3758" y="434"/>
                </a:cubicBezTo>
                <a:cubicBezTo>
                  <a:pt x="3758" y="446"/>
                  <a:pt x="3758" y="446"/>
                  <a:pt x="3758" y="446"/>
                </a:cubicBezTo>
                <a:cubicBezTo>
                  <a:pt x="3902" y="446"/>
                  <a:pt x="3902" y="446"/>
                  <a:pt x="3902" y="446"/>
                </a:cubicBezTo>
                <a:cubicBezTo>
                  <a:pt x="3902" y="434"/>
                  <a:pt x="3902" y="434"/>
                  <a:pt x="3902" y="434"/>
                </a:cubicBezTo>
                <a:cubicBezTo>
                  <a:pt x="3862" y="430"/>
                  <a:pt x="3858" y="430"/>
                  <a:pt x="3858" y="342"/>
                </a:cubicBezTo>
                <a:cubicBezTo>
                  <a:pt x="3858" y="262"/>
                  <a:pt x="3858" y="262"/>
                  <a:pt x="3858" y="262"/>
                </a:cubicBezTo>
                <a:cubicBezTo>
                  <a:pt x="3858" y="234"/>
                  <a:pt x="3894" y="204"/>
                  <a:pt x="3932" y="204"/>
                </a:cubicBezTo>
                <a:cubicBezTo>
                  <a:pt x="3974" y="204"/>
                  <a:pt x="3990" y="226"/>
                  <a:pt x="3990" y="282"/>
                </a:cubicBezTo>
                <a:cubicBezTo>
                  <a:pt x="3990" y="338"/>
                  <a:pt x="3990" y="338"/>
                  <a:pt x="3990" y="338"/>
                </a:cubicBezTo>
                <a:cubicBezTo>
                  <a:pt x="3990" y="428"/>
                  <a:pt x="3988" y="432"/>
                  <a:pt x="3950" y="436"/>
                </a:cubicBezTo>
                <a:cubicBezTo>
                  <a:pt x="3950" y="448"/>
                  <a:pt x="3950" y="448"/>
                  <a:pt x="3950" y="448"/>
                </a:cubicBezTo>
                <a:cubicBezTo>
                  <a:pt x="4086" y="448"/>
                  <a:pt x="4086" y="448"/>
                  <a:pt x="4086" y="448"/>
                </a:cubicBezTo>
                <a:cubicBezTo>
                  <a:pt x="4086" y="436"/>
                  <a:pt x="4086" y="436"/>
                  <a:pt x="4086" y="436"/>
                </a:cubicBezTo>
                <a:cubicBezTo>
                  <a:pt x="4040" y="432"/>
                  <a:pt x="4042" y="428"/>
                  <a:pt x="4042" y="342"/>
                </a:cubicBezTo>
                <a:cubicBezTo>
                  <a:pt x="4042" y="264"/>
                  <a:pt x="4042" y="264"/>
                  <a:pt x="4042" y="264"/>
                </a:cubicBezTo>
                <a:cubicBezTo>
                  <a:pt x="4042" y="236"/>
                  <a:pt x="4078" y="206"/>
                  <a:pt x="4118" y="206"/>
                </a:cubicBezTo>
                <a:cubicBezTo>
                  <a:pt x="4152" y="206"/>
                  <a:pt x="4174" y="226"/>
                  <a:pt x="4174" y="284"/>
                </a:cubicBezTo>
                <a:cubicBezTo>
                  <a:pt x="4174" y="346"/>
                  <a:pt x="4174" y="346"/>
                  <a:pt x="4174" y="346"/>
                </a:cubicBezTo>
                <a:cubicBezTo>
                  <a:pt x="4174" y="428"/>
                  <a:pt x="4174" y="432"/>
                  <a:pt x="4134" y="436"/>
                </a:cubicBezTo>
                <a:cubicBezTo>
                  <a:pt x="4134" y="448"/>
                  <a:pt x="4134" y="448"/>
                  <a:pt x="4134" y="448"/>
                </a:cubicBezTo>
                <a:lnTo>
                  <a:pt x="4136" y="448"/>
                </a:lnTo>
                <a:close/>
                <a:moveTo>
                  <a:pt x="4546" y="316"/>
                </a:moveTo>
                <a:cubicBezTo>
                  <a:pt x="4546" y="388"/>
                  <a:pt x="4516" y="432"/>
                  <a:pt x="4460" y="432"/>
                </a:cubicBezTo>
                <a:cubicBezTo>
                  <a:pt x="4424" y="432"/>
                  <a:pt x="4384" y="412"/>
                  <a:pt x="4384" y="384"/>
                </a:cubicBezTo>
                <a:cubicBezTo>
                  <a:pt x="4384" y="248"/>
                  <a:pt x="4384" y="248"/>
                  <a:pt x="4384" y="248"/>
                </a:cubicBezTo>
                <a:cubicBezTo>
                  <a:pt x="4384" y="226"/>
                  <a:pt x="4416" y="202"/>
                  <a:pt x="4454" y="202"/>
                </a:cubicBezTo>
                <a:cubicBezTo>
                  <a:pt x="4510" y="206"/>
                  <a:pt x="4546" y="248"/>
                  <a:pt x="4546" y="316"/>
                </a:cubicBezTo>
                <a:moveTo>
                  <a:pt x="4600" y="310"/>
                </a:moveTo>
                <a:cubicBezTo>
                  <a:pt x="4600" y="230"/>
                  <a:pt x="4548" y="170"/>
                  <a:pt x="4478" y="170"/>
                </a:cubicBezTo>
                <a:cubicBezTo>
                  <a:pt x="4438" y="170"/>
                  <a:pt x="4406" y="188"/>
                  <a:pt x="4384" y="214"/>
                </a:cubicBezTo>
                <a:cubicBezTo>
                  <a:pt x="4384" y="174"/>
                  <a:pt x="4384" y="174"/>
                  <a:pt x="4384" y="174"/>
                </a:cubicBezTo>
                <a:cubicBezTo>
                  <a:pt x="4284" y="174"/>
                  <a:pt x="4284" y="174"/>
                  <a:pt x="4284" y="174"/>
                </a:cubicBezTo>
                <a:cubicBezTo>
                  <a:pt x="4284" y="186"/>
                  <a:pt x="4284" y="186"/>
                  <a:pt x="4284" y="186"/>
                </a:cubicBezTo>
                <a:cubicBezTo>
                  <a:pt x="4326" y="188"/>
                  <a:pt x="4332" y="190"/>
                  <a:pt x="4332" y="280"/>
                </a:cubicBezTo>
                <a:cubicBezTo>
                  <a:pt x="4332" y="466"/>
                  <a:pt x="4332" y="466"/>
                  <a:pt x="4332" y="466"/>
                </a:cubicBezTo>
                <a:cubicBezTo>
                  <a:pt x="4332" y="564"/>
                  <a:pt x="4334" y="570"/>
                  <a:pt x="4286" y="574"/>
                </a:cubicBezTo>
                <a:cubicBezTo>
                  <a:pt x="4286" y="588"/>
                  <a:pt x="4286" y="588"/>
                  <a:pt x="4286" y="588"/>
                </a:cubicBezTo>
                <a:cubicBezTo>
                  <a:pt x="4432" y="588"/>
                  <a:pt x="4432" y="588"/>
                  <a:pt x="4432" y="588"/>
                </a:cubicBezTo>
                <a:cubicBezTo>
                  <a:pt x="4432" y="574"/>
                  <a:pt x="4432" y="574"/>
                  <a:pt x="4432" y="574"/>
                </a:cubicBezTo>
                <a:cubicBezTo>
                  <a:pt x="4380" y="572"/>
                  <a:pt x="4384" y="564"/>
                  <a:pt x="4384" y="462"/>
                </a:cubicBezTo>
                <a:cubicBezTo>
                  <a:pt x="4384" y="424"/>
                  <a:pt x="4384" y="424"/>
                  <a:pt x="4384" y="424"/>
                </a:cubicBezTo>
                <a:cubicBezTo>
                  <a:pt x="4404" y="444"/>
                  <a:pt x="4436" y="454"/>
                  <a:pt x="4466" y="454"/>
                </a:cubicBezTo>
                <a:cubicBezTo>
                  <a:pt x="4548" y="454"/>
                  <a:pt x="4600" y="392"/>
                  <a:pt x="4600" y="310"/>
                </a:cubicBezTo>
                <a:moveTo>
                  <a:pt x="4792" y="382"/>
                </a:moveTo>
                <a:cubicBezTo>
                  <a:pt x="4792" y="404"/>
                  <a:pt x="4762" y="424"/>
                  <a:pt x="4736" y="424"/>
                </a:cubicBezTo>
                <a:cubicBezTo>
                  <a:pt x="4712" y="424"/>
                  <a:pt x="4694" y="410"/>
                  <a:pt x="4694" y="378"/>
                </a:cubicBezTo>
                <a:cubicBezTo>
                  <a:pt x="4694" y="322"/>
                  <a:pt x="4752" y="328"/>
                  <a:pt x="4792" y="306"/>
                </a:cubicBezTo>
                <a:cubicBezTo>
                  <a:pt x="4792" y="382"/>
                  <a:pt x="4792" y="382"/>
                  <a:pt x="4792" y="382"/>
                </a:cubicBezTo>
                <a:close/>
                <a:moveTo>
                  <a:pt x="5240" y="434"/>
                </a:moveTo>
                <a:cubicBezTo>
                  <a:pt x="5192" y="432"/>
                  <a:pt x="5192" y="430"/>
                  <a:pt x="5192" y="340"/>
                </a:cubicBezTo>
                <a:cubicBezTo>
                  <a:pt x="5192" y="278"/>
                  <a:pt x="5192" y="278"/>
                  <a:pt x="5192" y="278"/>
                </a:cubicBezTo>
                <a:cubicBezTo>
                  <a:pt x="5192" y="196"/>
                  <a:pt x="5146" y="170"/>
                  <a:pt x="5104" y="170"/>
                </a:cubicBezTo>
                <a:cubicBezTo>
                  <a:pt x="5068" y="170"/>
                  <a:pt x="5032" y="186"/>
                  <a:pt x="5004" y="222"/>
                </a:cubicBezTo>
                <a:cubicBezTo>
                  <a:pt x="5004" y="174"/>
                  <a:pt x="5004" y="174"/>
                  <a:pt x="5004" y="174"/>
                </a:cubicBezTo>
                <a:cubicBezTo>
                  <a:pt x="4902" y="174"/>
                  <a:pt x="4902" y="174"/>
                  <a:pt x="4902" y="174"/>
                </a:cubicBezTo>
                <a:cubicBezTo>
                  <a:pt x="4902" y="186"/>
                  <a:pt x="4902" y="186"/>
                  <a:pt x="4902" y="186"/>
                </a:cubicBezTo>
                <a:cubicBezTo>
                  <a:pt x="4946" y="188"/>
                  <a:pt x="4952" y="190"/>
                  <a:pt x="4952" y="266"/>
                </a:cubicBezTo>
                <a:cubicBezTo>
                  <a:pt x="4952" y="334"/>
                  <a:pt x="4952" y="334"/>
                  <a:pt x="4952" y="334"/>
                </a:cubicBezTo>
                <a:cubicBezTo>
                  <a:pt x="4952" y="430"/>
                  <a:pt x="4952" y="432"/>
                  <a:pt x="4904" y="434"/>
                </a:cubicBezTo>
                <a:cubicBezTo>
                  <a:pt x="4892" y="434"/>
                  <a:pt x="4892" y="434"/>
                  <a:pt x="4892" y="434"/>
                </a:cubicBezTo>
                <a:cubicBezTo>
                  <a:pt x="4854" y="434"/>
                  <a:pt x="4850" y="422"/>
                  <a:pt x="4850" y="366"/>
                </a:cubicBezTo>
                <a:cubicBezTo>
                  <a:pt x="4850" y="274"/>
                  <a:pt x="4850" y="274"/>
                  <a:pt x="4850" y="274"/>
                </a:cubicBezTo>
                <a:cubicBezTo>
                  <a:pt x="4850" y="256"/>
                  <a:pt x="4848" y="240"/>
                  <a:pt x="4844" y="228"/>
                </a:cubicBezTo>
                <a:cubicBezTo>
                  <a:pt x="4830" y="186"/>
                  <a:pt x="4796" y="170"/>
                  <a:pt x="4748" y="170"/>
                </a:cubicBezTo>
                <a:cubicBezTo>
                  <a:pt x="4718" y="170"/>
                  <a:pt x="4674" y="180"/>
                  <a:pt x="4650" y="202"/>
                </a:cubicBezTo>
                <a:cubicBezTo>
                  <a:pt x="4652" y="214"/>
                  <a:pt x="4664" y="240"/>
                  <a:pt x="4670" y="248"/>
                </a:cubicBezTo>
                <a:cubicBezTo>
                  <a:pt x="4676" y="246"/>
                  <a:pt x="4676" y="246"/>
                  <a:pt x="4676" y="246"/>
                </a:cubicBezTo>
                <a:cubicBezTo>
                  <a:pt x="4688" y="216"/>
                  <a:pt x="4708" y="194"/>
                  <a:pt x="4742" y="194"/>
                </a:cubicBezTo>
                <a:cubicBezTo>
                  <a:pt x="4778" y="194"/>
                  <a:pt x="4794" y="220"/>
                  <a:pt x="4794" y="250"/>
                </a:cubicBezTo>
                <a:cubicBezTo>
                  <a:pt x="4794" y="282"/>
                  <a:pt x="4794" y="282"/>
                  <a:pt x="4794" y="282"/>
                </a:cubicBezTo>
                <a:cubicBezTo>
                  <a:pt x="4794" y="302"/>
                  <a:pt x="4702" y="306"/>
                  <a:pt x="4664" y="338"/>
                </a:cubicBezTo>
                <a:cubicBezTo>
                  <a:pt x="4652" y="350"/>
                  <a:pt x="4642" y="364"/>
                  <a:pt x="4642" y="384"/>
                </a:cubicBezTo>
                <a:cubicBezTo>
                  <a:pt x="4642" y="426"/>
                  <a:pt x="4672" y="456"/>
                  <a:pt x="4716" y="456"/>
                </a:cubicBezTo>
                <a:cubicBezTo>
                  <a:pt x="4744" y="456"/>
                  <a:pt x="4768" y="446"/>
                  <a:pt x="4794" y="418"/>
                </a:cubicBezTo>
                <a:cubicBezTo>
                  <a:pt x="4798" y="438"/>
                  <a:pt x="4814" y="448"/>
                  <a:pt x="4842" y="448"/>
                </a:cubicBezTo>
                <a:cubicBezTo>
                  <a:pt x="4906" y="448"/>
                  <a:pt x="4906" y="448"/>
                  <a:pt x="4906" y="448"/>
                </a:cubicBezTo>
                <a:cubicBezTo>
                  <a:pt x="4906" y="448"/>
                  <a:pt x="4906" y="448"/>
                  <a:pt x="4906" y="448"/>
                </a:cubicBezTo>
                <a:cubicBezTo>
                  <a:pt x="5048" y="448"/>
                  <a:pt x="5048" y="448"/>
                  <a:pt x="5048" y="448"/>
                </a:cubicBezTo>
                <a:cubicBezTo>
                  <a:pt x="5048" y="436"/>
                  <a:pt x="5048" y="436"/>
                  <a:pt x="5048" y="436"/>
                </a:cubicBezTo>
                <a:cubicBezTo>
                  <a:pt x="5006" y="432"/>
                  <a:pt x="5004" y="434"/>
                  <a:pt x="5004" y="338"/>
                </a:cubicBezTo>
                <a:cubicBezTo>
                  <a:pt x="5004" y="262"/>
                  <a:pt x="5004" y="262"/>
                  <a:pt x="5004" y="262"/>
                </a:cubicBezTo>
                <a:cubicBezTo>
                  <a:pt x="5004" y="236"/>
                  <a:pt x="5038" y="206"/>
                  <a:pt x="5080" y="206"/>
                </a:cubicBezTo>
                <a:cubicBezTo>
                  <a:pt x="5114" y="206"/>
                  <a:pt x="5140" y="220"/>
                  <a:pt x="5140" y="286"/>
                </a:cubicBezTo>
                <a:cubicBezTo>
                  <a:pt x="5140" y="340"/>
                  <a:pt x="5140" y="340"/>
                  <a:pt x="5140" y="340"/>
                </a:cubicBezTo>
                <a:cubicBezTo>
                  <a:pt x="5140" y="432"/>
                  <a:pt x="5136" y="432"/>
                  <a:pt x="5098" y="434"/>
                </a:cubicBezTo>
                <a:cubicBezTo>
                  <a:pt x="5098" y="446"/>
                  <a:pt x="5098" y="446"/>
                  <a:pt x="5098" y="446"/>
                </a:cubicBezTo>
                <a:cubicBezTo>
                  <a:pt x="5240" y="446"/>
                  <a:pt x="5240" y="446"/>
                  <a:pt x="5240" y="446"/>
                </a:cubicBezTo>
                <a:lnTo>
                  <a:pt x="5240" y="434"/>
                </a:lnTo>
                <a:close/>
                <a:moveTo>
                  <a:pt x="5516" y="192"/>
                </a:moveTo>
                <a:cubicBezTo>
                  <a:pt x="5516" y="180"/>
                  <a:pt x="5516" y="180"/>
                  <a:pt x="5516" y="180"/>
                </a:cubicBezTo>
                <a:cubicBezTo>
                  <a:pt x="5418" y="180"/>
                  <a:pt x="5418" y="180"/>
                  <a:pt x="5418" y="180"/>
                </a:cubicBezTo>
                <a:cubicBezTo>
                  <a:pt x="5418" y="192"/>
                  <a:pt x="5418" y="192"/>
                  <a:pt x="5418" y="192"/>
                </a:cubicBezTo>
                <a:cubicBezTo>
                  <a:pt x="5442" y="194"/>
                  <a:pt x="5454" y="206"/>
                  <a:pt x="5446" y="234"/>
                </a:cubicBezTo>
                <a:cubicBezTo>
                  <a:pt x="5394" y="390"/>
                  <a:pt x="5394" y="390"/>
                  <a:pt x="5394" y="390"/>
                </a:cubicBezTo>
                <a:cubicBezTo>
                  <a:pt x="5342" y="270"/>
                  <a:pt x="5342" y="270"/>
                  <a:pt x="5342" y="270"/>
                </a:cubicBezTo>
                <a:cubicBezTo>
                  <a:pt x="5328" y="238"/>
                  <a:pt x="5322" y="224"/>
                  <a:pt x="5322" y="212"/>
                </a:cubicBezTo>
                <a:cubicBezTo>
                  <a:pt x="5322" y="202"/>
                  <a:pt x="5328" y="196"/>
                  <a:pt x="5348" y="192"/>
                </a:cubicBezTo>
                <a:cubicBezTo>
                  <a:pt x="5348" y="180"/>
                  <a:pt x="5348" y="180"/>
                  <a:pt x="5348" y="180"/>
                </a:cubicBezTo>
                <a:cubicBezTo>
                  <a:pt x="5220" y="180"/>
                  <a:pt x="5220" y="180"/>
                  <a:pt x="5220" y="180"/>
                </a:cubicBezTo>
                <a:cubicBezTo>
                  <a:pt x="5220" y="192"/>
                  <a:pt x="5220" y="192"/>
                  <a:pt x="5220" y="192"/>
                </a:cubicBezTo>
                <a:cubicBezTo>
                  <a:pt x="5252" y="194"/>
                  <a:pt x="5254" y="198"/>
                  <a:pt x="5296" y="292"/>
                </a:cubicBezTo>
                <a:cubicBezTo>
                  <a:pt x="5368" y="450"/>
                  <a:pt x="5368" y="450"/>
                  <a:pt x="5368" y="450"/>
                </a:cubicBezTo>
                <a:cubicBezTo>
                  <a:pt x="5344" y="512"/>
                  <a:pt x="5306" y="546"/>
                  <a:pt x="5228" y="564"/>
                </a:cubicBezTo>
                <a:cubicBezTo>
                  <a:pt x="5232" y="576"/>
                  <a:pt x="5246" y="600"/>
                  <a:pt x="5254" y="606"/>
                </a:cubicBezTo>
                <a:cubicBezTo>
                  <a:pt x="5356" y="564"/>
                  <a:pt x="5376" y="498"/>
                  <a:pt x="5412" y="396"/>
                </a:cubicBezTo>
                <a:cubicBezTo>
                  <a:pt x="5466" y="242"/>
                  <a:pt x="5466" y="242"/>
                  <a:pt x="5466" y="242"/>
                </a:cubicBezTo>
                <a:cubicBezTo>
                  <a:pt x="5478" y="206"/>
                  <a:pt x="5498" y="192"/>
                  <a:pt x="5516" y="19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eaLnBrk="1"/>
            <a:endParaRPr lang="en-US" baseline="0" dirty="0">
              <a:solidFill>
                <a:srgbClr val="000000"/>
              </a:solidFill>
              <a:latin typeface="+mn-lt"/>
            </a:endParaRPr>
          </a:p>
        </p:txBody>
      </p:sp>
      <p:sp>
        <p:nvSpPr>
          <p:cNvPr id="26" name="Disclaimer-English (United States)" hidden="1"/>
          <p:cNvSpPr>
            <a:spLocks noChangeArrowheads="1"/>
          </p:cNvSpPr>
          <p:nvPr/>
        </p:nvSpPr>
        <p:spPr bwMode="black">
          <a:xfrm>
            <a:off x="2268266" y="6287538"/>
            <a:ext cx="35444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4863" eaLnBrk="0" hangingPunct="0"/>
            <a:r>
              <a:rPr lang="en-US" sz="800" baseline="0" dirty="0">
                <a:solidFill>
                  <a:srgbClr val="FFFFFF"/>
                </a:solidFill>
                <a:latin typeface="+mn-lt"/>
              </a:rPr>
              <a:t>CONFIDENTIAL AND PROPRIETARY</a:t>
            </a:r>
          </a:p>
          <a:p>
            <a:pPr defTabSz="804863" eaLnBrk="0" hangingPunct="0"/>
            <a:r>
              <a:rPr lang="en-US" sz="800" baseline="0" dirty="0">
                <a:solidFill>
                  <a:srgbClr val="FFFFFF"/>
                </a:solidFill>
                <a:latin typeface="+mn-lt"/>
              </a:rPr>
              <a:t>Any use of this material without specific permission of McKinsey &amp; Company is strictly prohibited</a:t>
            </a:r>
          </a:p>
        </p:txBody>
      </p:sp>
      <p:pic>
        <p:nvPicPr>
          <p:cNvPr id="14" name="Picture 13">
            <a:extLst>
              <a:ext uri="{FF2B5EF4-FFF2-40B4-BE49-F238E27FC236}">
                <a16:creationId xmlns:a16="http://schemas.microsoft.com/office/drawing/2014/main" id="{363DF322-2B4A-4E5F-BD31-963945D2E23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19" b="4121"/>
          <a:stretch/>
        </p:blipFill>
        <p:spPr>
          <a:xfrm>
            <a:off x="0" y="0"/>
            <a:ext cx="8964706" cy="6721475"/>
          </a:xfrm>
          <a:prstGeom prst="rect">
            <a:avLst/>
          </a:prstGeom>
        </p:spPr>
      </p:pic>
    </p:spTree>
    <p:extLst>
      <p:ext uri="{BB962C8B-B14F-4D97-AF65-F5344CB8AC3E}">
        <p14:creationId xmlns:p14="http://schemas.microsoft.com/office/powerpoint/2010/main" val="1468381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1D7CA83-AF1F-4403-84EF-E3AACA9D0D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144" name="think-cell Slide" r:id="rId5" imgW="408" imgH="408" progId="TCLayout.ActiveDocument.1">
                  <p:embed/>
                </p:oleObj>
              </mc:Choice>
              <mc:Fallback>
                <p:oleObj name="think-cell Slide" r:id="rId5" imgW="408" imgH="408" progId="TCLayout.ActiveDocument.1">
                  <p:embed/>
                  <p:pic>
                    <p:nvPicPr>
                      <p:cNvPr id="4" name="Object 3" hidden="1">
                        <a:extLst>
                          <a:ext uri="{FF2B5EF4-FFF2-40B4-BE49-F238E27FC236}">
                            <a16:creationId xmlns:a16="http://schemas.microsoft.com/office/drawing/2014/main" id="{91D7CA83-AF1F-4403-84EF-E3AACA9D0DA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564D5E3-B40F-4252-A2FF-6EBE1FF23EFC}"/>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err="1">
              <a:solidFill>
                <a:schemeClr val="tx1"/>
              </a:solidFill>
              <a:latin typeface="Georgia" panose="02040502050405020303" pitchFamily="18" charset="0"/>
              <a:ea typeface="+mj-ea"/>
              <a:cs typeface="+mj-cs"/>
              <a:sym typeface="Georgia" panose="02040502050405020303" pitchFamily="18" charset="0"/>
            </a:endParaRPr>
          </a:p>
        </p:txBody>
      </p:sp>
      <p:pic>
        <p:nvPicPr>
          <p:cNvPr id="27" name="Picture 26">
            <a:extLst>
              <a:ext uri="{FF2B5EF4-FFF2-40B4-BE49-F238E27FC236}">
                <a16:creationId xmlns:a16="http://schemas.microsoft.com/office/drawing/2014/main" id="{C680E996-D4BC-4031-9453-5E043772A4C9}"/>
              </a:ext>
            </a:extLst>
          </p:cNvPr>
          <p:cNvPicPr>
            <a:picLocks/>
          </p:cNvPicPr>
          <p:nvPr/>
        </p:nvPicPr>
        <p:blipFill>
          <a:blip r:embed="rId7">
            <a:duotone>
              <a:prstClr val="black"/>
              <a:schemeClr val="accent3">
                <a:tint val="45000"/>
                <a:satMod val="400000"/>
              </a:schemeClr>
            </a:duotone>
          </a:blip>
          <a:stretch>
            <a:fillRect/>
          </a:stretch>
        </p:blipFill>
        <p:spPr>
          <a:xfrm>
            <a:off x="0" y="6453495"/>
            <a:ext cx="8961438" cy="267979"/>
          </a:xfrm>
          <a:prstGeom prst="rect">
            <a:avLst/>
          </a:prstGeom>
        </p:spPr>
      </p:pic>
      <p:sp>
        <p:nvSpPr>
          <p:cNvPr id="6" name="Rectangle 5">
            <a:extLst>
              <a:ext uri="{FF2B5EF4-FFF2-40B4-BE49-F238E27FC236}">
                <a16:creationId xmlns:a16="http://schemas.microsoft.com/office/drawing/2014/main" id="{0B32FE46-44D8-4C49-B73B-68249AAD43A5}"/>
              </a:ext>
            </a:extLst>
          </p:cNvPr>
          <p:cNvSpPr>
            <a:spLocks/>
          </p:cNvSpPr>
          <p:nvPr/>
        </p:nvSpPr>
        <p:spPr>
          <a:xfrm>
            <a:off x="0" y="6453495"/>
            <a:ext cx="8961438" cy="267979"/>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a:endParaRPr lang="en-US" dirty="0">
              <a:solidFill>
                <a:schemeClr val="tx1"/>
              </a:solidFill>
            </a:endParaRPr>
          </a:p>
        </p:txBody>
      </p:sp>
      <p:sp>
        <p:nvSpPr>
          <p:cNvPr id="2" name="2. Slide Title"/>
          <p:cNvSpPr>
            <a:spLocks noGrp="1"/>
          </p:cNvSpPr>
          <p:nvPr>
            <p:ph type="title"/>
          </p:nvPr>
        </p:nvSpPr>
        <p:spPr bwMode="auto">
          <a:xfrm>
            <a:off x="119064" y="230188"/>
            <a:ext cx="8128704" cy="307777"/>
          </a:xfrm>
        </p:spPr>
        <p:txBody>
          <a:bodyPr anchor="ctr"/>
          <a:lstStyle>
            <a:lvl1pPr>
              <a:defRPr>
                <a:solidFill>
                  <a:schemeClr val="accent4"/>
                </a:solidFill>
              </a:defRPr>
            </a:lvl1pPr>
          </a:lstStyle>
          <a:p>
            <a:r>
              <a:rPr lang="en-US" dirty="0"/>
              <a:t>Click to edit Master title style</a:t>
            </a:r>
          </a:p>
        </p:txBody>
      </p:sp>
      <p:sp>
        <p:nvSpPr>
          <p:cNvPr id="5" name="doc id" hidden="1"/>
          <p:cNvSpPr>
            <a:spLocks noChangeArrowheads="1"/>
          </p:cNvSpPr>
          <p:nvPr/>
        </p:nvSpPr>
        <p:spPr bwMode="auto">
          <a:xfrm>
            <a:off x="8081963" y="50801"/>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eaLnBrk="1"/>
            <a:endParaRPr lang="en-US" sz="800" baseline="0" dirty="0">
              <a:solidFill>
                <a:srgbClr val="808080"/>
              </a:solidFill>
              <a:latin typeface="+mn-lt"/>
              <a:ea typeface="+mn-ea"/>
            </a:endParaRPr>
          </a:p>
        </p:txBody>
      </p:sp>
      <p:sp>
        <p:nvSpPr>
          <p:cNvPr id="28" name="Oval 27">
            <a:extLst>
              <a:ext uri="{FF2B5EF4-FFF2-40B4-BE49-F238E27FC236}">
                <a16:creationId xmlns:a16="http://schemas.microsoft.com/office/drawing/2014/main" id="{021FF696-32FC-43E5-B51C-B24064B2AE83}"/>
              </a:ext>
            </a:extLst>
          </p:cNvPr>
          <p:cNvSpPr/>
          <p:nvPr/>
        </p:nvSpPr>
        <p:spPr>
          <a:xfrm>
            <a:off x="8670131" y="6476356"/>
            <a:ext cx="224864" cy="224864"/>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solidFill>
                <a:schemeClr val="tx1"/>
              </a:solidFill>
            </a:endParaRPr>
          </a:p>
        </p:txBody>
      </p:sp>
      <p:sp>
        <p:nvSpPr>
          <p:cNvPr id="8" name="Slide Number"/>
          <p:cNvSpPr txBox="1">
            <a:spLocks/>
          </p:cNvSpPr>
          <p:nvPr/>
        </p:nvSpPr>
        <p:spPr bwMode="auto">
          <a:xfrm>
            <a:off x="8685213" y="6525929"/>
            <a:ext cx="189560" cy="123111"/>
          </a:xfrm>
          <a:prstGeom prst="rect">
            <a:avLst/>
          </a:prstGeom>
        </p:spPr>
        <p:txBody>
          <a:bodyPr vert="horz" wrap="square" lIns="0" tIns="0" rIns="0" bIns="0" rtlCol="0" anchor="ctr">
            <a:spAutoFit/>
          </a:bodyPr>
          <a:lstStyle>
            <a:defPPr>
              <a:defRPr lang="en-US"/>
            </a:defPPr>
            <a:lvl1pPr>
              <a:defRPr sz="1000" baseline="0">
                <a:latin typeface="+mn-lt"/>
              </a:defRPr>
            </a:lvl1pPr>
          </a:lstStyle>
          <a:p>
            <a:pPr algn="ctr"/>
            <a:fld id="{42C328C1-A84F-4A39-A664-DBA00541A8C6}" type="slidenum">
              <a:rPr lang="en-US" sz="800" b="1" baseline="0" smtClean="0">
                <a:solidFill>
                  <a:schemeClr val="accent4"/>
                </a:solidFill>
                <a:latin typeface="+mn-lt"/>
              </a:rPr>
              <a:pPr algn="ctr"/>
              <a:t>‹#›</a:t>
            </a:fld>
            <a:endParaRPr lang="en-US" sz="800" b="1" baseline="0" dirty="0">
              <a:solidFill>
                <a:schemeClr val="accent4"/>
              </a:solidFill>
              <a:latin typeface="+mn-lt"/>
            </a:endParaRPr>
          </a:p>
        </p:txBody>
      </p:sp>
      <p:sp>
        <p:nvSpPr>
          <p:cNvPr id="10" name="Rectangle 9">
            <a:extLst>
              <a:ext uri="{FF2B5EF4-FFF2-40B4-BE49-F238E27FC236}">
                <a16:creationId xmlns:a16="http://schemas.microsoft.com/office/drawing/2014/main" id="{737304F3-0E16-45CE-B154-45F20887A1DE}"/>
              </a:ext>
            </a:extLst>
          </p:cNvPr>
          <p:cNvSpPr/>
          <p:nvPr/>
        </p:nvSpPr>
        <p:spPr>
          <a:xfrm>
            <a:off x="0" y="725654"/>
            <a:ext cx="8961438" cy="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3800" dirty="0"/>
          </a:p>
        </p:txBody>
      </p:sp>
      <p:pic>
        <p:nvPicPr>
          <p:cNvPr id="11" name="Picture 34" descr="Image result for AZERBAYCAN RESPUBLİKASI KEND TESERRÜFATI NAZİRLİYİ LOGO">
            <a:extLst>
              <a:ext uri="{FF2B5EF4-FFF2-40B4-BE49-F238E27FC236}">
                <a16:creationId xmlns:a16="http://schemas.microsoft.com/office/drawing/2014/main" id="{AF940829-439E-47C4-B40E-287D071D108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93337" y="147482"/>
            <a:ext cx="466528" cy="42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173596"/>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itle Only">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4C10C8-1C86-4631-A642-F3E3792DB2C9}"/>
              </a:ext>
            </a:extLst>
          </p:cNvPr>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5168" name="think-cell Slide" r:id="rId6" imgW="386" imgH="386" progId="TCLayout.ActiveDocument.1">
                  <p:embed/>
                </p:oleObj>
              </mc:Choice>
              <mc:Fallback>
                <p:oleObj name="think-cell Slide" r:id="rId6" imgW="386" imgH="386" progId="TCLayout.ActiveDocument.1">
                  <p:embed/>
                  <p:pic>
                    <p:nvPicPr>
                      <p:cNvPr id="3" name="Object 2" hidden="1">
                        <a:extLst>
                          <a:ext uri="{FF2B5EF4-FFF2-40B4-BE49-F238E27FC236}">
                            <a16:creationId xmlns:a16="http://schemas.microsoft.com/office/drawing/2014/main" id="{3A4C10C8-1C86-4631-A642-F3E3792DB2C9}"/>
                          </a:ext>
                        </a:extLst>
                      </p:cNvPr>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BFB992F-2424-4A58-ACD0-7CB248BB17F5}"/>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err="1">
              <a:solidFill>
                <a:schemeClr val="tx1"/>
              </a:solidFill>
              <a:latin typeface="Georgia" panose="02040502050405020303" pitchFamily="18" charset="0"/>
              <a:ea typeface="+mj-ea"/>
              <a:cs typeface="+mj-cs"/>
              <a:sym typeface="Georgia" panose="02040502050405020303" pitchFamily="18" charset="0"/>
            </a:endParaRPr>
          </a:p>
        </p:txBody>
      </p:sp>
      <p:pic>
        <p:nvPicPr>
          <p:cNvPr id="10" name="Picture 9">
            <a:extLst>
              <a:ext uri="{FF2B5EF4-FFF2-40B4-BE49-F238E27FC236}">
                <a16:creationId xmlns:a16="http://schemas.microsoft.com/office/drawing/2014/main" id="{5F76A492-BC70-4E45-803D-42275350892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19" b="4121"/>
          <a:stretch/>
        </p:blipFill>
        <p:spPr>
          <a:xfrm>
            <a:off x="-1634" y="0"/>
            <a:ext cx="8964706" cy="6721475"/>
          </a:xfrm>
          <a:prstGeom prst="rect">
            <a:avLst/>
          </a:prstGeom>
        </p:spPr>
      </p:pic>
      <p:sp>
        <p:nvSpPr>
          <p:cNvPr id="11" name="Rectangle 10">
            <a:extLst>
              <a:ext uri="{FF2B5EF4-FFF2-40B4-BE49-F238E27FC236}">
                <a16:creationId xmlns:a16="http://schemas.microsoft.com/office/drawing/2014/main" id="{B345E94C-98C4-466A-A1A0-10404B75F2C9}"/>
              </a:ext>
            </a:extLst>
          </p:cNvPr>
          <p:cNvSpPr/>
          <p:nvPr/>
        </p:nvSpPr>
        <p:spPr>
          <a:xfrm>
            <a:off x="2808242" y="0"/>
            <a:ext cx="6161088" cy="6721475"/>
          </a:xfrm>
          <a:prstGeom prst="rect">
            <a:avLst/>
          </a:prstGeom>
          <a:solidFill>
            <a:schemeClr val="bg1">
              <a:alpha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en-US" dirty="0">
              <a:solidFill>
                <a:schemeClr val="tx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15" name="Slide Number"/>
          <p:cNvSpPr txBox="1">
            <a:spLocks/>
          </p:cNvSpPr>
          <p:nvPr/>
        </p:nvSpPr>
        <p:spPr>
          <a:xfrm>
            <a:off x="8564563" y="6508272"/>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baseline="0" smtClean="0">
                <a:solidFill>
                  <a:srgbClr val="FFFFFF"/>
                </a:solidFill>
                <a:latin typeface="+mn-lt"/>
              </a:rPr>
              <a:pPr/>
              <a:t>‹#›</a:t>
            </a:fld>
            <a:endParaRPr lang="en-US" sz="800" baseline="0" dirty="0">
              <a:solidFill>
                <a:srgbClr val="FFFFFF"/>
              </a:solidFill>
              <a:latin typeface="+mn-lt"/>
            </a:endParaRPr>
          </a:p>
        </p:txBody>
      </p:sp>
      <p:sp>
        <p:nvSpPr>
          <p:cNvPr id="16" name="SlideLogoText"/>
          <p:cNvSpPr>
            <a:spLocks noChangeArrowheads="1"/>
          </p:cNvSpPr>
          <p:nvPr>
            <p:custDataLst>
              <p:tags r:id="rId4"/>
            </p:custDataLst>
          </p:nvPr>
        </p:nvSpPr>
        <p:spPr bwMode="auto">
          <a:xfrm>
            <a:off x="7450817" y="6508272"/>
            <a:ext cx="1013098"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895350"/>
            <a:r>
              <a:rPr lang="en-US" sz="800" baseline="0" dirty="0">
                <a:solidFill>
                  <a:srgbClr val="FFFFFF"/>
                </a:solidFill>
                <a:latin typeface="+mn-lt"/>
              </a:rPr>
              <a:t>McKinsey &amp; Company</a:t>
            </a:r>
          </a:p>
        </p:txBody>
      </p:sp>
      <p:sp>
        <p:nvSpPr>
          <p:cNvPr id="5" name="doc id" hidden="1"/>
          <p:cNvSpPr>
            <a:spLocks noChangeArrowheads="1"/>
          </p:cNvSpPr>
          <p:nvPr/>
        </p:nvSpPr>
        <p:spPr bwMode="auto">
          <a:xfrm>
            <a:off x="8081963" y="50801"/>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eaLnBrk="1"/>
            <a:endParaRPr lang="en-US" sz="800" baseline="0" dirty="0">
              <a:solidFill>
                <a:srgbClr val="808080"/>
              </a:solidFill>
              <a:latin typeface="+mn-lt"/>
              <a:ea typeface="+mn-ea"/>
            </a:endParaRPr>
          </a:p>
        </p:txBody>
      </p:sp>
      <p:pic>
        <p:nvPicPr>
          <p:cNvPr id="117794" name="Picture 34" descr="Image result for shadow png">
            <a:extLst>
              <a:ext uri="{FF2B5EF4-FFF2-40B4-BE49-F238E27FC236}">
                <a16:creationId xmlns:a16="http://schemas.microsoft.com/office/drawing/2014/main" id="{00F41174-7C79-4646-8903-32CD1FE6D0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46097" y="3341688"/>
            <a:ext cx="5600700" cy="30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987901"/>
      </p:ext>
    </p:extLst>
  </p:cSld>
  <p:clrMapOvr>
    <a:masterClrMapping/>
  </p:clrMapOvr>
  <p:extLst>
    <p:ext uri="{DCECCB84-F9BA-43D5-87BE-67443E8EF086}">
      <p15:sldGuideLst xmlns:p15="http://schemas.microsoft.com/office/powerpoint/2012/main">
        <p15:guide id="1" pos="3978">
          <p15:clr>
            <a:srgbClr val="000000"/>
          </p15:clr>
        </p15:guide>
        <p15:guide id="2" orient="horz" pos="570">
          <p15:clr>
            <a:srgbClr val="000000"/>
          </p15:clr>
        </p15:guide>
        <p15:guide id="3" orient="horz" pos="3912">
          <p15:clr>
            <a:srgbClr val="000000"/>
          </p15:clr>
        </p15:guide>
        <p15:guide id="4" pos="72">
          <p15:clr>
            <a:srgbClr val="00000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937A508-A8DE-494C-AE7D-007B780BD91D}"/>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6192" name="think-cell Slide" r:id="rId5" imgW="451" imgH="450" progId="TCLayout.ActiveDocument.1">
                  <p:embed/>
                </p:oleObj>
              </mc:Choice>
              <mc:Fallback>
                <p:oleObj name="think-cell Slide" r:id="rId5" imgW="451" imgH="450" progId="TCLayout.ActiveDocument.1">
                  <p:embed/>
                  <p:pic>
                    <p:nvPicPr>
                      <p:cNvPr id="4" name="Object 3" hidden="1">
                        <a:extLst>
                          <a:ext uri="{FF2B5EF4-FFF2-40B4-BE49-F238E27FC236}">
                            <a16:creationId xmlns:a16="http://schemas.microsoft.com/office/drawing/2014/main" id="{6937A508-A8DE-494C-AE7D-007B780BD9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6E305AC-E62D-42F0-8291-FA4CAE9F8D04}"/>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err="1">
              <a:solidFill>
                <a:schemeClr val="tx1"/>
              </a:solidFill>
              <a:latin typeface="Georgia" panose="02040502050405020303" pitchFamily="18" charset="0"/>
              <a:ea typeface="+mj-ea"/>
              <a:cs typeface="+mj-cs"/>
              <a:sym typeface="Georgia" panose="02040502050405020303" pitchFamily="18" charset="0"/>
            </a:endParaRPr>
          </a:p>
        </p:txBody>
      </p:sp>
      <p:sp>
        <p:nvSpPr>
          <p:cNvPr id="2" name="Title 1">
            <a:extLst>
              <a:ext uri="{FF2B5EF4-FFF2-40B4-BE49-F238E27FC236}">
                <a16:creationId xmlns:a16="http://schemas.microsoft.com/office/drawing/2014/main" id="{33156AA1-A35B-45D3-B4EE-948362B4C4C7}"/>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41041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A4C10C8-1C86-4631-A642-F3E3792DB2C9}"/>
              </a:ext>
            </a:extLst>
          </p:cNvPr>
          <p:cNvGraphicFramePr>
            <a:graphicFrameLocks noChangeAspect="1"/>
          </p:cNvGraphicFramePr>
          <p:nvPr>
            <p:custDataLst>
              <p:tags r:id="rId2"/>
            </p:custDataLst>
            <p:extLst>
              <p:ext uri="{D42A27DB-BD31-4B8C-83A1-F6EECF244321}">
                <p14:modId xmlns:p14="http://schemas.microsoft.com/office/powerpoint/2010/main" val="2496997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472" name="think-cell Slide" r:id="rId6" imgW="386" imgH="386" progId="TCLayout.ActiveDocument.1">
                  <p:embed/>
                </p:oleObj>
              </mc:Choice>
              <mc:Fallback>
                <p:oleObj name="think-cell Slide" r:id="rId6" imgW="386" imgH="386"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BFB992F-2424-4A58-ACD0-7CB248BB17F5}"/>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err="1">
              <a:solidFill>
                <a:schemeClr val="tx1"/>
              </a:solidFill>
              <a:latin typeface="Georgia" panose="02040502050405020303" pitchFamily="18" charset="0"/>
              <a:ea typeface="+mj-ea"/>
              <a:cs typeface="+mj-cs"/>
              <a:sym typeface="Georgia" panose="02040502050405020303" pitchFamily="18" charset="0"/>
            </a:endParaRPr>
          </a:p>
        </p:txBody>
      </p:sp>
      <p:pic>
        <p:nvPicPr>
          <p:cNvPr id="10" name="Picture 9">
            <a:extLst>
              <a:ext uri="{FF2B5EF4-FFF2-40B4-BE49-F238E27FC236}">
                <a16:creationId xmlns:a16="http://schemas.microsoft.com/office/drawing/2014/main" id="{5F76A492-BC70-4E45-803D-42275350892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19" b="4121"/>
          <a:stretch/>
        </p:blipFill>
        <p:spPr>
          <a:xfrm>
            <a:off x="-1634" y="0"/>
            <a:ext cx="8964706" cy="6721475"/>
          </a:xfrm>
          <a:prstGeom prst="rect">
            <a:avLst/>
          </a:prstGeom>
        </p:spPr>
      </p:pic>
      <p:sp>
        <p:nvSpPr>
          <p:cNvPr id="11" name="Rectangle 10">
            <a:extLst>
              <a:ext uri="{FF2B5EF4-FFF2-40B4-BE49-F238E27FC236}">
                <a16:creationId xmlns:a16="http://schemas.microsoft.com/office/drawing/2014/main" id="{B345E94C-98C4-466A-A1A0-10404B75F2C9}"/>
              </a:ext>
            </a:extLst>
          </p:cNvPr>
          <p:cNvSpPr/>
          <p:nvPr/>
        </p:nvSpPr>
        <p:spPr>
          <a:xfrm>
            <a:off x="2808242" y="0"/>
            <a:ext cx="6161088" cy="6721475"/>
          </a:xfrm>
          <a:prstGeom prst="rect">
            <a:avLst/>
          </a:prstGeom>
          <a:solidFill>
            <a:schemeClr val="bg1">
              <a:alpha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en-US" dirty="0">
              <a:solidFill>
                <a:schemeClr val="tx1"/>
              </a:solidFill>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15" name="Slide Number"/>
          <p:cNvSpPr txBox="1">
            <a:spLocks/>
          </p:cNvSpPr>
          <p:nvPr/>
        </p:nvSpPr>
        <p:spPr>
          <a:xfrm>
            <a:off x="8564563" y="6508272"/>
            <a:ext cx="125034" cy="123111"/>
          </a:xfrm>
          <a:prstGeom prst="rect">
            <a:avLst/>
          </a:prstGeom>
        </p:spPr>
        <p:txBody>
          <a:bodyPr vert="horz" wrap="none" lIns="0" tIns="0" rIns="0" bIns="0" rtlCol="0" anchor="ctr">
            <a:spAutoFit/>
          </a:bodyPr>
          <a:lstStyle>
            <a:defPPr>
              <a:defRPr lang="en-US"/>
            </a:defPPr>
            <a:lvl1pPr>
              <a:defRPr sz="1000" baseline="0">
                <a:latin typeface="+mn-lt"/>
              </a:defRPr>
            </a:lvl1pPr>
          </a:lstStyle>
          <a:p>
            <a:fld id="{42C328C1-A84F-4A39-A664-DBA00541A8C6}" type="slidenum">
              <a:rPr lang="en-US" sz="800" baseline="0" smtClean="0">
                <a:solidFill>
                  <a:srgbClr val="FFFFFF"/>
                </a:solidFill>
                <a:latin typeface="+mn-lt"/>
              </a:rPr>
              <a:pPr/>
              <a:t>‹#›</a:t>
            </a:fld>
            <a:endParaRPr lang="en-US" sz="800" baseline="0" dirty="0">
              <a:solidFill>
                <a:srgbClr val="FFFFFF"/>
              </a:solidFill>
              <a:latin typeface="+mn-lt"/>
            </a:endParaRPr>
          </a:p>
        </p:txBody>
      </p:sp>
      <p:sp>
        <p:nvSpPr>
          <p:cNvPr id="16" name="SlideLogoText"/>
          <p:cNvSpPr>
            <a:spLocks noChangeArrowheads="1"/>
          </p:cNvSpPr>
          <p:nvPr>
            <p:custDataLst>
              <p:tags r:id="rId4"/>
            </p:custDataLst>
          </p:nvPr>
        </p:nvSpPr>
        <p:spPr bwMode="auto">
          <a:xfrm>
            <a:off x="7450817" y="6508272"/>
            <a:ext cx="1013098"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895350"/>
            <a:r>
              <a:rPr lang="en-US" sz="800" baseline="0" dirty="0">
                <a:solidFill>
                  <a:srgbClr val="FFFFFF"/>
                </a:solidFill>
                <a:latin typeface="+mn-lt"/>
              </a:rPr>
              <a:t>McKinsey &amp; Company</a:t>
            </a:r>
          </a:p>
        </p:txBody>
      </p:sp>
      <p:sp>
        <p:nvSpPr>
          <p:cNvPr id="5" name="doc id" hidden="1"/>
          <p:cNvSpPr>
            <a:spLocks noChangeArrowheads="1"/>
          </p:cNvSpPr>
          <p:nvPr/>
        </p:nvSpPr>
        <p:spPr bwMode="auto">
          <a:xfrm>
            <a:off x="8081963" y="50801"/>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eaLnBrk="1"/>
            <a:endParaRPr lang="en-US" sz="800" baseline="0" dirty="0">
              <a:solidFill>
                <a:srgbClr val="808080"/>
              </a:solidFill>
              <a:latin typeface="+mn-lt"/>
              <a:ea typeface="+mn-ea"/>
            </a:endParaRPr>
          </a:p>
        </p:txBody>
      </p:sp>
      <p:pic>
        <p:nvPicPr>
          <p:cNvPr id="117794" name="Picture 34" descr="Image result for shadow png">
            <a:extLst>
              <a:ext uri="{FF2B5EF4-FFF2-40B4-BE49-F238E27FC236}">
                <a16:creationId xmlns:a16="http://schemas.microsoft.com/office/drawing/2014/main" id="{00F41174-7C79-4646-8903-32CD1FE6D0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5400000">
            <a:off x="-146097" y="3341688"/>
            <a:ext cx="5600700" cy="30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288961"/>
      </p:ext>
    </p:extLst>
  </p:cSld>
  <p:clrMapOvr>
    <a:masterClrMapping/>
  </p:clrMapOvr>
  <p:extLst>
    <p:ext uri="{DCECCB84-F9BA-43D5-87BE-67443E8EF086}">
      <p15:sldGuideLst xmlns:p15="http://schemas.microsoft.com/office/powerpoint/2012/main">
        <p15:guide id="1" pos="3978">
          <p15:clr>
            <a:srgbClr val="000000"/>
          </p15:clr>
        </p15:guide>
        <p15:guide id="2" orient="horz" pos="570">
          <p15:clr>
            <a:srgbClr val="000000"/>
          </p15:clr>
        </p15:guide>
        <p15:guide id="3" orient="horz" pos="3912">
          <p15:clr>
            <a:srgbClr val="000000"/>
          </p15:clr>
        </p15:guide>
        <p15:guide id="4" pos="72">
          <p15:clr>
            <a:srgbClr val="00000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937A508-A8DE-494C-AE7D-007B780BD91D}"/>
              </a:ext>
            </a:extLst>
          </p:cNvPr>
          <p:cNvGraphicFramePr>
            <a:graphicFrameLocks noChangeAspect="1"/>
          </p:cNvGraphicFramePr>
          <p:nvPr>
            <p:custDataLst>
              <p:tags r:id="rId2"/>
            </p:custDataLst>
            <p:extLst>
              <p:ext uri="{D42A27DB-BD31-4B8C-83A1-F6EECF244321}">
                <p14:modId xmlns:p14="http://schemas.microsoft.com/office/powerpoint/2010/main" val="4266657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4966" name="think-cell Slide" r:id="rId5" imgW="451" imgH="450" progId="TCLayout.ActiveDocument.1">
                  <p:embed/>
                </p:oleObj>
              </mc:Choice>
              <mc:Fallback>
                <p:oleObj name="think-cell Slide" r:id="rId5" imgW="451" imgH="450"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96E305AC-E62D-42F0-8291-FA4CAE9F8D04}"/>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err="1">
              <a:solidFill>
                <a:schemeClr val="tx1"/>
              </a:solidFill>
              <a:latin typeface="Georgia" panose="02040502050405020303" pitchFamily="18" charset="0"/>
              <a:ea typeface="+mj-ea"/>
              <a:cs typeface="+mj-cs"/>
              <a:sym typeface="Georgia" panose="02040502050405020303" pitchFamily="18" charset="0"/>
            </a:endParaRPr>
          </a:p>
        </p:txBody>
      </p:sp>
      <p:sp>
        <p:nvSpPr>
          <p:cNvPr id="2" name="Title 1">
            <a:extLst>
              <a:ext uri="{FF2B5EF4-FFF2-40B4-BE49-F238E27FC236}">
                <a16:creationId xmlns:a16="http://schemas.microsoft.com/office/drawing/2014/main" id="{33156AA1-A35B-45D3-B4EE-948362B4C4C7}"/>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272148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825543115"/>
              </p:ext>
            </p:ext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spid="_x0000_s441729"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9" y="1589"/>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61161CF-CB8B-437E-91EB-94C7D4EA1E6B}"/>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3200" b="0" i="0" baseline="0" dirty="0" err="1">
              <a:solidFill>
                <a:schemeClr val="tx1"/>
              </a:solidFill>
              <a:latin typeface="Georgia" panose="02040502050405020303" pitchFamily="18" charset="0"/>
              <a:ea typeface="+mj-ea"/>
              <a:cs typeface="+mj-cs"/>
              <a:sym typeface="Georgia" panose="02040502050405020303" pitchFamily="18" charset="0"/>
            </a:endParaRPr>
          </a:p>
        </p:txBody>
      </p:sp>
      <p:pic>
        <p:nvPicPr>
          <p:cNvPr id="10" name="Picture 9">
            <a:extLst>
              <a:ext uri="{FF2B5EF4-FFF2-40B4-BE49-F238E27FC236}">
                <a16:creationId xmlns:a16="http://schemas.microsoft.com/office/drawing/2014/main" id="{D700A815-666D-4AB0-9C4D-D1E43CFF2F80}"/>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19" b="4121"/>
          <a:stretch/>
        </p:blipFill>
        <p:spPr bwMode="ltGray">
          <a:xfrm>
            <a:off x="-3268" y="0"/>
            <a:ext cx="8964706" cy="6721475"/>
          </a:xfrm>
          <a:prstGeom prst="rect">
            <a:avLst/>
          </a:prstGeom>
        </p:spPr>
      </p:pic>
      <p:sp>
        <p:nvSpPr>
          <p:cNvPr id="13314" name="Title"/>
          <p:cNvSpPr>
            <a:spLocks noGrp="1" noChangeArrowheads="1"/>
          </p:cNvSpPr>
          <p:nvPr>
            <p:ph type="ctrTitle"/>
          </p:nvPr>
        </p:nvSpPr>
        <p:spPr bwMode="auto">
          <a:xfrm>
            <a:off x="465992" y="1212572"/>
            <a:ext cx="663893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a:defRPr lang="x-none" sz="3200" noProof="0" dirty="0">
                <a:latin typeface="+mj-lt"/>
              </a:defRPr>
            </a:lvl1pPr>
          </a:lstStyle>
          <a:p>
            <a:pPr lvl="0"/>
            <a:r>
              <a:rPr lang="en-US" noProof="0" dirty="0"/>
              <a:t>Click to edit Master title style</a:t>
            </a:r>
          </a:p>
        </p:txBody>
      </p:sp>
      <p:sp>
        <p:nvSpPr>
          <p:cNvPr id="13315" name="Subtitle"/>
          <p:cNvSpPr>
            <a:spLocks noGrp="1" noChangeArrowheads="1"/>
          </p:cNvSpPr>
          <p:nvPr>
            <p:ph type="subTitle" idx="1"/>
          </p:nvPr>
        </p:nvSpPr>
        <p:spPr bwMode="auto">
          <a:xfrm>
            <a:off x="465992" y="2347051"/>
            <a:ext cx="6638939" cy="215444"/>
          </a:xfrm>
          <a:prstGeom prst="rect">
            <a:avLst/>
          </a:prstGeom>
        </p:spPr>
        <p:txBody>
          <a:bodyPr vert="horz" wrap="square" lIns="0" tIns="0" rIns="0" bIns="0" rtlCol="0">
            <a:noAutofit/>
          </a:bodyPr>
          <a:lstStyle>
            <a:lvl1pPr>
              <a:defRPr lang="x-none" sz="1400" cap="none" noProof="0" dirty="0">
                <a:solidFill>
                  <a:schemeClr val="tx1"/>
                </a:solidFill>
                <a:latin typeface="+mj-lt"/>
              </a:defRPr>
            </a:lvl1pPr>
          </a:lstStyle>
          <a:p>
            <a:pPr lvl="0"/>
            <a:r>
              <a:rPr lang="en-US" noProof="0" dirty="0"/>
              <a:t>Click to edit Master subtitle style</a:t>
            </a:r>
          </a:p>
        </p:txBody>
      </p:sp>
      <p:sp>
        <p:nvSpPr>
          <p:cNvPr id="57" name="Document type" hidden="1"/>
          <p:cNvSpPr txBox="1">
            <a:spLocks noChangeArrowheads="1"/>
          </p:cNvSpPr>
          <p:nvPr/>
        </p:nvSpPr>
        <p:spPr bwMode="auto">
          <a:xfrm>
            <a:off x="465992" y="3204531"/>
            <a:ext cx="6638939"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o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1400" baseline="0" dirty="0">
                <a:solidFill>
                  <a:schemeClr val="tx1"/>
                </a:solidFill>
                <a:latin typeface="+mn-lt"/>
              </a:rPr>
              <a:t>Document type | Date</a:t>
            </a:r>
          </a:p>
        </p:txBody>
      </p:sp>
      <p:sp>
        <p:nvSpPr>
          <p:cNvPr id="14" name="Working Draft Text" hidden="1"/>
          <p:cNvSpPr txBox="1">
            <a:spLocks noChangeArrowheads="1"/>
          </p:cNvSpPr>
          <p:nvPr/>
        </p:nvSpPr>
        <p:spPr bwMode="auto">
          <a:xfrm>
            <a:off x="465992" y="230234"/>
            <a:ext cx="881652"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800" b="1" baseline="0" dirty="0">
                <a:solidFill>
                  <a:schemeClr val="tx1"/>
                </a:solidFill>
                <a:latin typeface="+mn-lt"/>
              </a:rPr>
              <a:t>WORKING DRAFT</a:t>
            </a:r>
          </a:p>
        </p:txBody>
      </p:sp>
      <p:sp>
        <p:nvSpPr>
          <p:cNvPr id="15" name="Working Draft" hidden="1"/>
          <p:cNvSpPr txBox="1">
            <a:spLocks noChangeArrowheads="1"/>
          </p:cNvSpPr>
          <p:nvPr/>
        </p:nvSpPr>
        <p:spPr bwMode="auto">
          <a:xfrm>
            <a:off x="465992" y="353343"/>
            <a:ext cx="2672206"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800" baseline="0">
                <a:solidFill>
                  <a:schemeClr val="tx1"/>
                </a:solidFill>
                <a:latin typeface="+mn-lt"/>
              </a:rPr>
              <a:t>Last Modified 16.12.2018 01:30 Azerbaijan Standard Time</a:t>
            </a:r>
            <a:endParaRPr lang="en-US" sz="800" baseline="0" dirty="0">
              <a:solidFill>
                <a:schemeClr val="tx1"/>
              </a:solidFill>
              <a:latin typeface="+mn-lt"/>
            </a:endParaRPr>
          </a:p>
        </p:txBody>
      </p:sp>
      <p:sp>
        <p:nvSpPr>
          <p:cNvPr id="16" name="Printed" hidden="1"/>
          <p:cNvSpPr txBox="1">
            <a:spLocks noChangeArrowheads="1"/>
          </p:cNvSpPr>
          <p:nvPr/>
        </p:nvSpPr>
        <p:spPr bwMode="auto">
          <a:xfrm>
            <a:off x="465992" y="476454"/>
            <a:ext cx="327013"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800" baseline="0" dirty="0">
                <a:solidFill>
                  <a:schemeClr val="tx1"/>
                </a:solidFill>
                <a:latin typeface="+mn-lt"/>
              </a:rPr>
              <a:t>Printed</a:t>
            </a:r>
          </a:p>
        </p:txBody>
      </p:sp>
    </p:spTree>
    <p:extLst>
      <p:ext uri="{BB962C8B-B14F-4D97-AF65-F5344CB8AC3E}">
        <p14:creationId xmlns:p14="http://schemas.microsoft.com/office/powerpoint/2010/main" val="3780912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35539336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2728" name="think-cell Slide" r:id="rId5" imgW="347" imgH="346" progId="TCLayout.ActiveDocument.1">
                  <p:embed/>
                </p:oleObj>
              </mc:Choice>
              <mc:Fallback>
                <p:oleObj name="think-cell Slide" r:id="rId5" imgW="347" imgH="346"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D535098-D2E3-408C-A950-4B50AAE7B488}"/>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err="1">
              <a:solidFill>
                <a:schemeClr val="tx1"/>
              </a:solidFill>
              <a:latin typeface="Georgia" panose="02040502050405020303" pitchFamily="18" charset="0"/>
              <a:ea typeface="+mj-ea"/>
              <a:cs typeface="+mj-cs"/>
              <a:sym typeface="Georgia" panose="02040502050405020303" pitchFamily="18" charset="0"/>
            </a:endParaRPr>
          </a:p>
        </p:txBody>
      </p:sp>
      <p:sp>
        <p:nvSpPr>
          <p:cNvPr id="2" name="Title"/>
          <p:cNvSpPr>
            <a:spLocks noGrp="1"/>
          </p:cNvSpPr>
          <p:nvPr>
            <p:ph type="title"/>
          </p:nvPr>
        </p:nvSpPr>
        <p:spPr bwMode="auto">
          <a:xfrm>
            <a:off x="171451" y="458783"/>
            <a:ext cx="8618537" cy="30777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x-none" dirty="0">
                <a:latin typeface="+mj-lt"/>
              </a:defRPr>
            </a:lvl1pPr>
          </a:lstStyle>
          <a:p>
            <a:pPr lvl="0"/>
            <a:r>
              <a:rPr lang="en-US" dirty="0"/>
              <a:t>Click to edit Master title style</a:t>
            </a:r>
          </a:p>
        </p:txBody>
      </p:sp>
      <p:sp>
        <p:nvSpPr>
          <p:cNvPr id="5" name="doc id" hidden="1"/>
          <p:cNvSpPr>
            <a:spLocks noChangeArrowheads="1"/>
          </p:cNvSpPr>
          <p:nvPr/>
        </p:nvSpPr>
        <p:spPr bwMode="auto">
          <a:xfrm>
            <a:off x="8081964" y="50801"/>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eaLnBrk="1"/>
            <a:endParaRPr lang="en-US" sz="800" baseline="0" dirty="0">
              <a:solidFill>
                <a:srgbClr val="808080"/>
              </a:solidFill>
              <a:latin typeface="+mn-lt"/>
              <a:ea typeface="+mn-ea"/>
            </a:endParaRPr>
          </a:p>
        </p:txBody>
      </p:sp>
    </p:spTree>
    <p:extLst>
      <p:ext uri="{BB962C8B-B14F-4D97-AF65-F5344CB8AC3E}">
        <p14:creationId xmlns:p14="http://schemas.microsoft.com/office/powerpoint/2010/main" val="3706076917"/>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17217604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43752" name="think-cell Slide" r:id="rId5" imgW="347" imgH="346" progId="TCLayout.ActiveDocument.1">
                  <p:embed/>
                </p:oleObj>
              </mc:Choice>
              <mc:Fallback>
                <p:oleObj name="think-cell Slide" r:id="rId5" imgW="347" imgH="346"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D535098-D2E3-408C-A950-4B50AAE7B488}"/>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err="1">
              <a:solidFill>
                <a:schemeClr val="tx1"/>
              </a:solidFill>
              <a:latin typeface="Georgia" panose="02040502050405020303" pitchFamily="18" charset="0"/>
              <a:ea typeface="+mj-ea"/>
              <a:cs typeface="+mj-cs"/>
              <a:sym typeface="Georgia" panose="02040502050405020303" pitchFamily="18" charset="0"/>
            </a:endParaRPr>
          </a:p>
        </p:txBody>
      </p:sp>
      <p:sp>
        <p:nvSpPr>
          <p:cNvPr id="5" name="doc id" hidden="1"/>
          <p:cNvSpPr>
            <a:spLocks noChangeArrowheads="1"/>
          </p:cNvSpPr>
          <p:nvPr/>
        </p:nvSpPr>
        <p:spPr bwMode="auto">
          <a:xfrm>
            <a:off x="8081964" y="50801"/>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eaLnBrk="1"/>
            <a:endParaRPr lang="en-US" sz="800" baseline="0" dirty="0">
              <a:solidFill>
                <a:srgbClr val="808080"/>
              </a:solidFill>
              <a:latin typeface="+mn-lt"/>
              <a:ea typeface="+mn-ea"/>
            </a:endParaRPr>
          </a:p>
        </p:txBody>
      </p:sp>
      <p:pic>
        <p:nvPicPr>
          <p:cNvPr id="6" name="Picture 5">
            <a:extLst>
              <a:ext uri="{FF2B5EF4-FFF2-40B4-BE49-F238E27FC236}">
                <a16:creationId xmlns:a16="http://schemas.microsoft.com/office/drawing/2014/main" id="{9AEB89E3-9ABE-4770-A862-E7360ECCCBE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19" b="4121"/>
          <a:stretch/>
        </p:blipFill>
        <p:spPr bwMode="ltGray">
          <a:xfrm>
            <a:off x="0" y="0"/>
            <a:ext cx="8964706" cy="6721475"/>
          </a:xfrm>
          <a:prstGeom prst="rect">
            <a:avLst/>
          </a:prstGeom>
        </p:spPr>
      </p:pic>
      <p:sp>
        <p:nvSpPr>
          <p:cNvPr id="7" name="Rectangle 6">
            <a:extLst>
              <a:ext uri="{FF2B5EF4-FFF2-40B4-BE49-F238E27FC236}">
                <a16:creationId xmlns:a16="http://schemas.microsoft.com/office/drawing/2014/main" id="{E1B68EF1-E1A2-46AE-A242-D7CB25E3F3DD}"/>
              </a:ext>
            </a:extLst>
          </p:cNvPr>
          <p:cNvSpPr/>
          <p:nvPr/>
        </p:nvSpPr>
        <p:spPr bwMode="ltGray">
          <a:xfrm>
            <a:off x="2808242" y="0"/>
            <a:ext cx="6161088" cy="6721475"/>
          </a:xfrm>
          <a:prstGeom prst="rect">
            <a:avLst/>
          </a:prstGeom>
          <a:solidFill>
            <a:schemeClr val="bg1">
              <a:alpha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rtl="0" fontAlgn="base">
              <a:spcBef>
                <a:spcPct val="0"/>
              </a:spcBef>
              <a:spcAft>
                <a:spcPct val="0"/>
              </a:spcAft>
              <a:defRPr sz="1600" kern="1200">
                <a:solidFill>
                  <a:schemeClr val="lt1"/>
                </a:solidFill>
                <a:latin typeface="+mn-lt"/>
                <a:ea typeface="+mn-ea"/>
                <a:cs typeface="+mn-cs"/>
              </a:defRPr>
            </a:lvl1pPr>
            <a:lvl2pPr marL="457200" algn="l" rtl="0" fontAlgn="base">
              <a:spcBef>
                <a:spcPct val="0"/>
              </a:spcBef>
              <a:spcAft>
                <a:spcPct val="0"/>
              </a:spcAft>
              <a:defRPr sz="1600" kern="1200">
                <a:solidFill>
                  <a:schemeClr val="lt1"/>
                </a:solidFill>
                <a:latin typeface="+mn-lt"/>
                <a:ea typeface="+mn-ea"/>
                <a:cs typeface="+mn-cs"/>
              </a:defRPr>
            </a:lvl2pPr>
            <a:lvl3pPr marL="914400" algn="l" rtl="0" fontAlgn="base">
              <a:spcBef>
                <a:spcPct val="0"/>
              </a:spcBef>
              <a:spcAft>
                <a:spcPct val="0"/>
              </a:spcAft>
              <a:defRPr sz="1600" kern="1200">
                <a:solidFill>
                  <a:schemeClr val="lt1"/>
                </a:solidFill>
                <a:latin typeface="+mn-lt"/>
                <a:ea typeface="+mn-ea"/>
                <a:cs typeface="+mn-cs"/>
              </a:defRPr>
            </a:lvl3pPr>
            <a:lvl4pPr marL="1371600" algn="l" rtl="0" fontAlgn="base">
              <a:spcBef>
                <a:spcPct val="0"/>
              </a:spcBef>
              <a:spcAft>
                <a:spcPct val="0"/>
              </a:spcAft>
              <a:defRPr sz="1600" kern="1200">
                <a:solidFill>
                  <a:schemeClr val="lt1"/>
                </a:solidFill>
                <a:latin typeface="+mn-lt"/>
                <a:ea typeface="+mn-ea"/>
                <a:cs typeface="+mn-cs"/>
              </a:defRPr>
            </a:lvl4pPr>
            <a:lvl5pPr marL="1828800" algn="l" rtl="0" fontAlgn="base">
              <a:spcBef>
                <a:spcPct val="0"/>
              </a:spcBef>
              <a:spcAft>
                <a:spcPct val="0"/>
              </a:spcAft>
              <a:defRPr sz="1600" kern="1200">
                <a:solidFill>
                  <a:schemeClr val="lt1"/>
                </a:solidFill>
                <a:latin typeface="+mn-lt"/>
                <a:ea typeface="+mn-ea"/>
                <a:cs typeface="+mn-cs"/>
              </a:defRPr>
            </a:lvl5pPr>
            <a:lvl6pPr marL="2286000" algn="l" defTabSz="914400" rtl="0" eaLnBrk="1" latinLnBrk="0" hangingPunct="1">
              <a:defRPr sz="1600" kern="1200">
                <a:solidFill>
                  <a:schemeClr val="lt1"/>
                </a:solidFill>
                <a:latin typeface="+mn-lt"/>
                <a:ea typeface="+mn-ea"/>
                <a:cs typeface="+mn-cs"/>
              </a:defRPr>
            </a:lvl6pPr>
            <a:lvl7pPr marL="2743200" algn="l" defTabSz="914400" rtl="0" eaLnBrk="1" latinLnBrk="0" hangingPunct="1">
              <a:defRPr sz="1600" kern="1200">
                <a:solidFill>
                  <a:schemeClr val="lt1"/>
                </a:solidFill>
                <a:latin typeface="+mn-lt"/>
                <a:ea typeface="+mn-ea"/>
                <a:cs typeface="+mn-cs"/>
              </a:defRPr>
            </a:lvl7pPr>
            <a:lvl8pPr marL="3200400" algn="l" defTabSz="914400" rtl="0" eaLnBrk="1" latinLnBrk="0" hangingPunct="1">
              <a:defRPr sz="1600" kern="1200">
                <a:solidFill>
                  <a:schemeClr val="lt1"/>
                </a:solidFill>
                <a:latin typeface="+mn-lt"/>
                <a:ea typeface="+mn-ea"/>
                <a:cs typeface="+mn-cs"/>
              </a:defRPr>
            </a:lvl8pPr>
            <a:lvl9pPr marL="3657600" algn="l" defTabSz="914400" rtl="0" eaLnBrk="1" latinLnBrk="0" hangingPunct="1">
              <a:defRPr sz="1600" kern="1200">
                <a:solidFill>
                  <a:schemeClr val="lt1"/>
                </a:solidFill>
                <a:latin typeface="+mn-lt"/>
                <a:ea typeface="+mn-ea"/>
                <a:cs typeface="+mn-cs"/>
              </a:defRPr>
            </a:lvl9pPr>
          </a:lstStyle>
          <a:p>
            <a:pPr algn="ctr" eaLnBrk="1"/>
            <a:endParaRPr lang="en-US" dirty="0">
              <a:solidFill>
                <a:schemeClr val="tx1"/>
              </a:solidFill>
            </a:endParaRPr>
          </a:p>
        </p:txBody>
      </p:sp>
      <p:pic>
        <p:nvPicPr>
          <p:cNvPr id="8" name="Picture 34" descr="Image result for shadow png">
            <a:extLst>
              <a:ext uri="{FF2B5EF4-FFF2-40B4-BE49-F238E27FC236}">
                <a16:creationId xmlns:a16="http://schemas.microsoft.com/office/drawing/2014/main" id="{29C54AA7-DA1D-4CD9-BD06-5D3CB7AAE8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ltGray">
          <a:xfrm rot="5400000">
            <a:off x="-146097" y="3341688"/>
            <a:ext cx="5600700" cy="30797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27D29EA0-8B41-4B90-BDCD-A052196318DA}"/>
              </a:ext>
            </a:extLst>
          </p:cNvPr>
          <p:cNvSpPr/>
          <p:nvPr/>
        </p:nvSpPr>
        <p:spPr bwMode="auto">
          <a:xfrm>
            <a:off x="8565124" y="6475052"/>
            <a:ext cx="224864" cy="224864"/>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solidFill>
                <a:schemeClr val="tx1"/>
              </a:solidFill>
            </a:endParaRPr>
          </a:p>
        </p:txBody>
      </p:sp>
      <p:sp>
        <p:nvSpPr>
          <p:cNvPr id="2" name="Title"/>
          <p:cNvSpPr>
            <a:spLocks noGrp="1"/>
          </p:cNvSpPr>
          <p:nvPr>
            <p:ph type="title"/>
          </p:nvPr>
        </p:nvSpPr>
        <p:spPr bwMode="auto">
          <a:xfrm>
            <a:off x="3024187" y="458783"/>
            <a:ext cx="5765801" cy="30777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lang="x-none" dirty="0">
                <a:latin typeface="+mj-lt"/>
              </a:defRPr>
            </a:lvl1pPr>
          </a:lstStyle>
          <a:p>
            <a:pPr lvl="0"/>
            <a:r>
              <a:rPr lang="en-US" dirty="0"/>
              <a:t>Click to edit Master title style</a:t>
            </a:r>
          </a:p>
        </p:txBody>
      </p:sp>
      <p:sp>
        <p:nvSpPr>
          <p:cNvPr id="11" name="Slide Number">
            <a:extLst>
              <a:ext uri="{FF2B5EF4-FFF2-40B4-BE49-F238E27FC236}">
                <a16:creationId xmlns:a16="http://schemas.microsoft.com/office/drawing/2014/main" id="{F834F2A8-BFF2-4E5A-9A13-FD4173D0A1CA}"/>
              </a:ext>
            </a:extLst>
          </p:cNvPr>
          <p:cNvSpPr txBox="1">
            <a:spLocks/>
          </p:cNvSpPr>
          <p:nvPr/>
        </p:nvSpPr>
        <p:spPr bwMode="auto">
          <a:xfrm>
            <a:off x="8615039" y="6525929"/>
            <a:ext cx="125034" cy="123111"/>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algn="ctr"/>
            <a:fld id="{42C328C1-A84F-4A39-A664-DBA00541A8C6}" type="slidenum">
              <a:rPr lang="en-US" sz="800" baseline="0" smtClean="0">
                <a:solidFill>
                  <a:schemeClr val="tx2"/>
                </a:solidFill>
                <a:latin typeface="+mn-lt"/>
              </a:rPr>
              <a:pPr algn="ctr"/>
              <a:t>‹#›</a:t>
            </a:fld>
            <a:endParaRPr lang="en-US" sz="800" baseline="0" dirty="0">
              <a:solidFill>
                <a:schemeClr val="tx2"/>
              </a:solidFill>
              <a:latin typeface="+mn-lt"/>
            </a:endParaRPr>
          </a:p>
        </p:txBody>
      </p:sp>
    </p:spTree>
    <p:extLst>
      <p:ext uri="{BB962C8B-B14F-4D97-AF65-F5344CB8AC3E}">
        <p14:creationId xmlns:p14="http://schemas.microsoft.com/office/powerpoint/2010/main" val="840471833"/>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ext uri="{D42A27DB-BD31-4B8C-83A1-F6EECF244321}">
                <p14:modId xmlns:p14="http://schemas.microsoft.com/office/powerpoint/2010/main" val="41127851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2668" name="think-cell Slide" r:id="rId5" imgW="270" imgH="270" progId="TCLayout.ActiveDocument.1">
                  <p:embed/>
                </p:oleObj>
              </mc:Choice>
              <mc:Fallback>
                <p:oleObj name="think-cell Slid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FE96962-60CA-411E-8E03-42926EBE630E}"/>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3200" dirty="0" err="1">
              <a:solidFill>
                <a:srgbClr val="000000"/>
              </a:solidFill>
              <a:latin typeface="Georgia" panose="02040502050405020303" pitchFamily="18" charset="0"/>
              <a:sym typeface="Georgia" panose="02040502050405020303" pitchFamily="18" charset="0"/>
            </a:endParaRPr>
          </a:p>
        </p:txBody>
      </p:sp>
      <p:sp>
        <p:nvSpPr>
          <p:cNvPr id="4" name="Working Draft Text" hidden="1"/>
          <p:cNvSpPr txBox="1">
            <a:spLocks noChangeArrowheads="1"/>
          </p:cNvSpPr>
          <p:nvPr/>
        </p:nvSpPr>
        <p:spPr bwMode="black">
          <a:xfrm>
            <a:off x="5992719" y="6287538"/>
            <a:ext cx="279000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b="1" dirty="0">
                <a:solidFill>
                  <a:srgbClr val="FFFFFF"/>
                </a:solidFill>
                <a:latin typeface="Arial"/>
              </a:rPr>
              <a:t>WORKING DRAFT</a:t>
            </a:r>
          </a:p>
        </p:txBody>
      </p:sp>
      <p:sp>
        <p:nvSpPr>
          <p:cNvPr id="6" name="Working Draft" hidden="1"/>
          <p:cNvSpPr txBox="1">
            <a:spLocks noChangeArrowheads="1"/>
          </p:cNvSpPr>
          <p:nvPr/>
        </p:nvSpPr>
        <p:spPr bwMode="black">
          <a:xfrm>
            <a:off x="5992719" y="6410648"/>
            <a:ext cx="2968718"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a:solidFill>
                  <a:srgbClr val="FFFFFF"/>
                </a:solidFill>
                <a:latin typeface="Arial"/>
              </a:rPr>
              <a:t>Last Modified 16.12.2018 01:30 Azerbaijan Standard Time</a:t>
            </a:r>
            <a:endParaRPr lang="en-US" sz="800" dirty="0">
              <a:solidFill>
                <a:srgbClr val="FFFFFF"/>
              </a:solidFill>
              <a:latin typeface="Arial"/>
            </a:endParaRPr>
          </a:p>
        </p:txBody>
      </p:sp>
      <p:sp>
        <p:nvSpPr>
          <p:cNvPr id="7" name="Printed" hidden="1"/>
          <p:cNvSpPr txBox="1">
            <a:spLocks noChangeArrowheads="1"/>
          </p:cNvSpPr>
          <p:nvPr/>
        </p:nvSpPr>
        <p:spPr bwMode="black">
          <a:xfrm>
            <a:off x="5992719" y="6533759"/>
            <a:ext cx="279000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00" dirty="0">
                <a:solidFill>
                  <a:srgbClr val="FFFFFF"/>
                </a:solidFill>
                <a:latin typeface="Arial"/>
              </a:rPr>
              <a:t>Printed 14.09.2018 15:11 Azerbaijan Standard Time</a:t>
            </a:r>
          </a:p>
        </p:txBody>
      </p:sp>
      <p:sp>
        <p:nvSpPr>
          <p:cNvPr id="13314" name="Title"/>
          <p:cNvSpPr>
            <a:spLocks noGrp="1" noChangeArrowheads="1"/>
          </p:cNvSpPr>
          <p:nvPr>
            <p:ph type="ctrTitle"/>
          </p:nvPr>
        </p:nvSpPr>
        <p:spPr>
          <a:xfrm>
            <a:off x="2268266" y="1434419"/>
            <a:ext cx="6231663" cy="492443"/>
          </a:xfrm>
          <a:prstGeom prst="rect">
            <a:avLst/>
          </a:prstGeom>
        </p:spPr>
        <p:txBody>
          <a:bodyPr>
            <a:spAutoFit/>
          </a:bodyPr>
          <a:lstStyle>
            <a:lvl1pPr>
              <a:defRPr sz="3200" b="0" baseline="0">
                <a:solidFill>
                  <a:schemeClr val="accent2"/>
                </a:solidFill>
                <a:latin typeface="+mj-lt"/>
                <a:ea typeface="+mj-ea"/>
              </a:defRPr>
            </a:lvl1pPr>
          </a:lstStyle>
          <a:p>
            <a:pPr lvl="0" latinLnBrk="0"/>
            <a:r>
              <a:rPr lang="en-US" noProof="0" dirty="0"/>
              <a:t>Click to edit Master title style</a:t>
            </a:r>
          </a:p>
        </p:txBody>
      </p:sp>
      <p:sp>
        <p:nvSpPr>
          <p:cNvPr id="13315" name="Subtitle"/>
          <p:cNvSpPr>
            <a:spLocks noGrp="1" noChangeArrowheads="1"/>
          </p:cNvSpPr>
          <p:nvPr>
            <p:ph type="subTitle" idx="1"/>
          </p:nvPr>
        </p:nvSpPr>
        <p:spPr>
          <a:xfrm>
            <a:off x="2268266" y="3119079"/>
            <a:ext cx="6231663" cy="215444"/>
          </a:xfrm>
          <a:prstGeom prst="rect">
            <a:avLst/>
          </a:prstGeom>
        </p:spPr>
        <p:txBody>
          <a:bodyPr wrap="square">
            <a:spAutoFit/>
          </a:bodyPr>
          <a:lstStyle>
            <a:lvl1pPr>
              <a:defRPr sz="1400" cap="all" baseline="0">
                <a:solidFill>
                  <a:schemeClr val="accent6"/>
                </a:solidFill>
                <a:latin typeface="+mn-lt"/>
                <a:ea typeface="+mn-ea"/>
              </a:defRPr>
            </a:lvl1pPr>
          </a:lstStyle>
          <a:p>
            <a:pPr lvl="0" latinLnBrk="0"/>
            <a:r>
              <a:rPr lang="en-US" noProof="0" dirty="0"/>
              <a:t>Click to edit Master subtitle style</a:t>
            </a:r>
          </a:p>
        </p:txBody>
      </p:sp>
      <p:sp>
        <p:nvSpPr>
          <p:cNvPr id="57" name="Document type" hidden="1"/>
          <p:cNvSpPr txBox="1">
            <a:spLocks noChangeArrowheads="1"/>
          </p:cNvSpPr>
          <p:nvPr/>
        </p:nvSpPr>
        <p:spPr bwMode="gray">
          <a:xfrm>
            <a:off x="2268266" y="3582218"/>
            <a:ext cx="623166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400" dirty="0">
                <a:solidFill>
                  <a:srgbClr val="808080"/>
                </a:solidFill>
                <a:latin typeface="Arial"/>
              </a:rPr>
              <a:t>Document type | Date</a:t>
            </a:r>
          </a:p>
        </p:txBody>
      </p:sp>
      <p:sp>
        <p:nvSpPr>
          <p:cNvPr id="5" name="doc id" hidden="1"/>
          <p:cNvSpPr txBox="1">
            <a:spLocks noChangeArrowheads="1"/>
          </p:cNvSpPr>
          <p:nvPr/>
        </p:nvSpPr>
        <p:spPr bwMode="white">
          <a:xfrm>
            <a:off x="8443913" y="36513"/>
            <a:ext cx="29527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r" eaLnBrk="1" hangingPunct="1">
              <a:defRPr/>
            </a:pPr>
            <a:endParaRPr lang="en-US" sz="800" dirty="0">
              <a:solidFill>
                <a:srgbClr val="FFFFFF"/>
              </a:solidFill>
              <a:latin typeface="Arial"/>
            </a:endParaRPr>
          </a:p>
        </p:txBody>
      </p:sp>
      <p:sp>
        <p:nvSpPr>
          <p:cNvPr id="28" name="LogoImage"/>
          <p:cNvSpPr>
            <a:spLocks noEditPoints="1"/>
          </p:cNvSpPr>
          <p:nvPr/>
        </p:nvSpPr>
        <p:spPr bwMode="auto">
          <a:xfrm>
            <a:off x="2268266" y="150653"/>
            <a:ext cx="2176978" cy="238073"/>
          </a:xfrm>
          <a:custGeom>
            <a:avLst/>
            <a:gdLst>
              <a:gd name="T0" fmla="*/ 504 w 5516"/>
              <a:gd name="T1" fmla="*/ 26 h 606"/>
              <a:gd name="T2" fmla="*/ 18 w 5516"/>
              <a:gd name="T3" fmla="*/ 22 h 606"/>
              <a:gd name="T4" fmla="*/ 140 w 5516"/>
              <a:gd name="T5" fmla="*/ 436 h 606"/>
              <a:gd name="T6" fmla="*/ 408 w 5516"/>
              <a:gd name="T7" fmla="*/ 372 h 606"/>
              <a:gd name="T8" fmla="*/ 696 w 5516"/>
              <a:gd name="T9" fmla="*/ 422 h 606"/>
              <a:gd name="T10" fmla="*/ 768 w 5516"/>
              <a:gd name="T11" fmla="*/ 196 h 606"/>
              <a:gd name="T12" fmla="*/ 1272 w 5516"/>
              <a:gd name="T13" fmla="*/ 26 h 606"/>
              <a:gd name="T14" fmla="*/ 1302 w 5516"/>
              <a:gd name="T15" fmla="*/ 338 h 606"/>
              <a:gd name="T16" fmla="*/ 1202 w 5516"/>
              <a:gd name="T17" fmla="*/ 436 h 606"/>
              <a:gd name="T18" fmla="*/ 1030 w 5516"/>
              <a:gd name="T19" fmla="*/ 10 h 606"/>
              <a:gd name="T20" fmla="*/ 960 w 5516"/>
              <a:gd name="T21" fmla="*/ 22 h 606"/>
              <a:gd name="T22" fmla="*/ 804 w 5516"/>
              <a:gd name="T23" fmla="*/ 434 h 606"/>
              <a:gd name="T24" fmla="*/ 930 w 5516"/>
              <a:gd name="T25" fmla="*/ 246 h 606"/>
              <a:gd name="T26" fmla="*/ 1658 w 5516"/>
              <a:gd name="T27" fmla="*/ 342 h 606"/>
              <a:gd name="T28" fmla="*/ 1368 w 5516"/>
              <a:gd name="T29" fmla="*/ 188 h 606"/>
              <a:gd name="T30" fmla="*/ 1514 w 5516"/>
              <a:gd name="T31" fmla="*/ 436 h 606"/>
              <a:gd name="T32" fmla="*/ 1564 w 5516"/>
              <a:gd name="T33" fmla="*/ 434 h 606"/>
              <a:gd name="T34" fmla="*/ 1904 w 5516"/>
              <a:gd name="T35" fmla="*/ 184 h 606"/>
              <a:gd name="T36" fmla="*/ 1728 w 5516"/>
              <a:gd name="T37" fmla="*/ 366 h 606"/>
              <a:gd name="T38" fmla="*/ 2102 w 5516"/>
              <a:gd name="T39" fmla="*/ 192 h 606"/>
              <a:gd name="T40" fmla="*/ 1982 w 5516"/>
              <a:gd name="T41" fmla="*/ 320 h 606"/>
              <a:gd name="T42" fmla="*/ 2478 w 5516"/>
              <a:gd name="T43" fmla="*/ 242 h 606"/>
              <a:gd name="T44" fmla="*/ 2406 w 5516"/>
              <a:gd name="T45" fmla="*/ 390 h 606"/>
              <a:gd name="T46" fmla="*/ 2234 w 5516"/>
              <a:gd name="T47" fmla="*/ 192 h 606"/>
              <a:gd name="T48" fmla="*/ 2478 w 5516"/>
              <a:gd name="T49" fmla="*/ 242 h 606"/>
              <a:gd name="T50" fmla="*/ 2928 w 5516"/>
              <a:gd name="T51" fmla="*/ 448 h 606"/>
              <a:gd name="T52" fmla="*/ 2958 w 5516"/>
              <a:gd name="T53" fmla="*/ 230 h 606"/>
              <a:gd name="T54" fmla="*/ 2716 w 5516"/>
              <a:gd name="T55" fmla="*/ 54 h 606"/>
              <a:gd name="T56" fmla="*/ 2714 w 5516"/>
              <a:gd name="T57" fmla="*/ 36 h 606"/>
              <a:gd name="T58" fmla="*/ 2928 w 5516"/>
              <a:gd name="T59" fmla="*/ 448 h 606"/>
              <a:gd name="T60" fmla="*/ 3388 w 5516"/>
              <a:gd name="T61" fmla="*/ 4 h 606"/>
              <a:gd name="T62" fmla="*/ 3396 w 5516"/>
              <a:gd name="T63" fmla="*/ 366 h 606"/>
              <a:gd name="T64" fmla="*/ 3580 w 5516"/>
              <a:gd name="T65" fmla="*/ 190 h 606"/>
              <a:gd name="T66" fmla="*/ 3502 w 5516"/>
              <a:gd name="T67" fmla="*/ 432 h 606"/>
              <a:gd name="T68" fmla="*/ 4232 w 5516"/>
              <a:gd name="T69" fmla="*/ 348 h 606"/>
              <a:gd name="T70" fmla="*/ 3858 w 5516"/>
              <a:gd name="T71" fmla="*/ 176 h 606"/>
              <a:gd name="T72" fmla="*/ 3758 w 5516"/>
              <a:gd name="T73" fmla="*/ 446 h 606"/>
              <a:gd name="T74" fmla="*/ 3990 w 5516"/>
              <a:gd name="T75" fmla="*/ 282 h 606"/>
              <a:gd name="T76" fmla="*/ 4042 w 5516"/>
              <a:gd name="T77" fmla="*/ 342 h 606"/>
              <a:gd name="T78" fmla="*/ 4134 w 5516"/>
              <a:gd name="T79" fmla="*/ 448 h 606"/>
              <a:gd name="T80" fmla="*/ 4454 w 5516"/>
              <a:gd name="T81" fmla="*/ 202 h 606"/>
              <a:gd name="T82" fmla="*/ 4284 w 5516"/>
              <a:gd name="T83" fmla="*/ 174 h 606"/>
              <a:gd name="T84" fmla="*/ 4432 w 5516"/>
              <a:gd name="T85" fmla="*/ 588 h 606"/>
              <a:gd name="T86" fmla="*/ 4792 w 5516"/>
              <a:gd name="T87" fmla="*/ 382 h 606"/>
              <a:gd name="T88" fmla="*/ 5192 w 5516"/>
              <a:gd name="T89" fmla="*/ 340 h 606"/>
              <a:gd name="T90" fmla="*/ 4902 w 5516"/>
              <a:gd name="T91" fmla="*/ 186 h 606"/>
              <a:gd name="T92" fmla="*/ 4850 w 5516"/>
              <a:gd name="T93" fmla="*/ 274 h 606"/>
              <a:gd name="T94" fmla="*/ 4742 w 5516"/>
              <a:gd name="T95" fmla="*/ 194 h 606"/>
              <a:gd name="T96" fmla="*/ 4794 w 5516"/>
              <a:gd name="T97" fmla="*/ 418 h 606"/>
              <a:gd name="T98" fmla="*/ 5004 w 5516"/>
              <a:gd name="T99" fmla="*/ 338 h 606"/>
              <a:gd name="T100" fmla="*/ 5098 w 5516"/>
              <a:gd name="T101" fmla="*/ 446 h 606"/>
              <a:gd name="T102" fmla="*/ 5418 w 5516"/>
              <a:gd name="T103" fmla="*/ 192 h 606"/>
              <a:gd name="T104" fmla="*/ 5348 w 5516"/>
              <a:gd name="T105" fmla="*/ 180 h 606"/>
              <a:gd name="T106" fmla="*/ 5254 w 5516"/>
              <a:gd name="T107"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6" h="606">
                <a:moveTo>
                  <a:pt x="366" y="448"/>
                </a:moveTo>
                <a:cubicBezTo>
                  <a:pt x="524" y="448"/>
                  <a:pt x="524" y="448"/>
                  <a:pt x="524" y="448"/>
                </a:cubicBezTo>
                <a:cubicBezTo>
                  <a:pt x="524" y="436"/>
                  <a:pt x="524" y="436"/>
                  <a:pt x="524" y="436"/>
                </a:cubicBezTo>
                <a:cubicBezTo>
                  <a:pt x="486" y="432"/>
                  <a:pt x="470" y="414"/>
                  <a:pt x="468" y="362"/>
                </a:cubicBezTo>
                <a:cubicBezTo>
                  <a:pt x="454" y="86"/>
                  <a:pt x="454" y="86"/>
                  <a:pt x="454" y="86"/>
                </a:cubicBezTo>
                <a:cubicBezTo>
                  <a:pt x="452" y="46"/>
                  <a:pt x="470" y="30"/>
                  <a:pt x="504" y="26"/>
                </a:cubicBezTo>
                <a:cubicBezTo>
                  <a:pt x="504" y="12"/>
                  <a:pt x="504" y="12"/>
                  <a:pt x="504" y="12"/>
                </a:cubicBezTo>
                <a:cubicBezTo>
                  <a:pt x="394" y="12"/>
                  <a:pt x="394" y="12"/>
                  <a:pt x="394" y="12"/>
                </a:cubicBezTo>
                <a:cubicBezTo>
                  <a:pt x="264" y="350"/>
                  <a:pt x="264" y="350"/>
                  <a:pt x="264" y="350"/>
                </a:cubicBezTo>
                <a:cubicBezTo>
                  <a:pt x="132" y="10"/>
                  <a:pt x="132" y="10"/>
                  <a:pt x="132" y="10"/>
                </a:cubicBezTo>
                <a:cubicBezTo>
                  <a:pt x="18" y="10"/>
                  <a:pt x="18" y="10"/>
                  <a:pt x="18" y="10"/>
                </a:cubicBezTo>
                <a:cubicBezTo>
                  <a:pt x="18" y="22"/>
                  <a:pt x="18" y="22"/>
                  <a:pt x="18" y="22"/>
                </a:cubicBezTo>
                <a:cubicBezTo>
                  <a:pt x="40" y="26"/>
                  <a:pt x="74" y="32"/>
                  <a:pt x="72" y="84"/>
                </a:cubicBezTo>
                <a:cubicBezTo>
                  <a:pt x="58" y="352"/>
                  <a:pt x="58" y="352"/>
                  <a:pt x="58" y="352"/>
                </a:cubicBezTo>
                <a:cubicBezTo>
                  <a:pt x="54" y="410"/>
                  <a:pt x="38" y="430"/>
                  <a:pt x="0" y="436"/>
                </a:cubicBezTo>
                <a:cubicBezTo>
                  <a:pt x="0" y="448"/>
                  <a:pt x="0" y="448"/>
                  <a:pt x="0" y="448"/>
                </a:cubicBezTo>
                <a:cubicBezTo>
                  <a:pt x="140" y="448"/>
                  <a:pt x="140" y="448"/>
                  <a:pt x="140" y="448"/>
                </a:cubicBezTo>
                <a:cubicBezTo>
                  <a:pt x="140" y="436"/>
                  <a:pt x="140" y="436"/>
                  <a:pt x="140" y="436"/>
                </a:cubicBezTo>
                <a:cubicBezTo>
                  <a:pt x="98" y="428"/>
                  <a:pt x="84" y="414"/>
                  <a:pt x="88" y="356"/>
                </a:cubicBezTo>
                <a:cubicBezTo>
                  <a:pt x="100" y="86"/>
                  <a:pt x="100" y="86"/>
                  <a:pt x="100" y="86"/>
                </a:cubicBezTo>
                <a:cubicBezTo>
                  <a:pt x="240" y="444"/>
                  <a:pt x="240" y="444"/>
                  <a:pt x="240" y="444"/>
                </a:cubicBezTo>
                <a:cubicBezTo>
                  <a:pt x="258" y="444"/>
                  <a:pt x="258" y="444"/>
                  <a:pt x="258" y="444"/>
                </a:cubicBezTo>
                <a:cubicBezTo>
                  <a:pt x="396" y="86"/>
                  <a:pt x="396" y="86"/>
                  <a:pt x="396" y="86"/>
                </a:cubicBezTo>
                <a:cubicBezTo>
                  <a:pt x="408" y="372"/>
                  <a:pt x="408" y="372"/>
                  <a:pt x="408" y="372"/>
                </a:cubicBezTo>
                <a:cubicBezTo>
                  <a:pt x="410" y="416"/>
                  <a:pt x="398" y="430"/>
                  <a:pt x="366" y="434"/>
                </a:cubicBezTo>
                <a:lnTo>
                  <a:pt x="366" y="448"/>
                </a:lnTo>
                <a:close/>
                <a:moveTo>
                  <a:pt x="670" y="456"/>
                </a:moveTo>
                <a:cubicBezTo>
                  <a:pt x="708" y="456"/>
                  <a:pt x="756" y="440"/>
                  <a:pt x="782" y="412"/>
                </a:cubicBezTo>
                <a:cubicBezTo>
                  <a:pt x="776" y="400"/>
                  <a:pt x="776" y="400"/>
                  <a:pt x="776" y="400"/>
                </a:cubicBezTo>
                <a:cubicBezTo>
                  <a:pt x="750" y="416"/>
                  <a:pt x="722" y="422"/>
                  <a:pt x="696" y="422"/>
                </a:cubicBezTo>
                <a:cubicBezTo>
                  <a:pt x="620" y="422"/>
                  <a:pt x="592" y="358"/>
                  <a:pt x="592" y="290"/>
                </a:cubicBezTo>
                <a:cubicBezTo>
                  <a:pt x="592" y="258"/>
                  <a:pt x="600" y="236"/>
                  <a:pt x="614" y="222"/>
                </a:cubicBezTo>
                <a:cubicBezTo>
                  <a:pt x="626" y="210"/>
                  <a:pt x="646" y="204"/>
                  <a:pt x="664" y="204"/>
                </a:cubicBezTo>
                <a:cubicBezTo>
                  <a:pt x="690" y="204"/>
                  <a:pt x="722" y="214"/>
                  <a:pt x="744" y="244"/>
                </a:cubicBezTo>
                <a:cubicBezTo>
                  <a:pt x="750" y="244"/>
                  <a:pt x="750" y="244"/>
                  <a:pt x="750" y="244"/>
                </a:cubicBezTo>
                <a:cubicBezTo>
                  <a:pt x="758" y="234"/>
                  <a:pt x="766" y="212"/>
                  <a:pt x="768" y="196"/>
                </a:cubicBezTo>
                <a:cubicBezTo>
                  <a:pt x="748" y="180"/>
                  <a:pt x="720" y="172"/>
                  <a:pt x="686" y="172"/>
                </a:cubicBezTo>
                <a:cubicBezTo>
                  <a:pt x="604" y="172"/>
                  <a:pt x="544" y="246"/>
                  <a:pt x="544" y="326"/>
                </a:cubicBezTo>
                <a:cubicBezTo>
                  <a:pt x="540" y="390"/>
                  <a:pt x="576" y="456"/>
                  <a:pt x="670" y="456"/>
                </a:cubicBezTo>
                <a:moveTo>
                  <a:pt x="1272" y="98"/>
                </a:moveTo>
                <a:cubicBezTo>
                  <a:pt x="1292" y="98"/>
                  <a:pt x="1308" y="82"/>
                  <a:pt x="1308" y="62"/>
                </a:cubicBezTo>
                <a:cubicBezTo>
                  <a:pt x="1308" y="42"/>
                  <a:pt x="1292" y="26"/>
                  <a:pt x="1272" y="26"/>
                </a:cubicBezTo>
                <a:cubicBezTo>
                  <a:pt x="1252" y="26"/>
                  <a:pt x="1238" y="42"/>
                  <a:pt x="1238" y="62"/>
                </a:cubicBezTo>
                <a:cubicBezTo>
                  <a:pt x="1238" y="82"/>
                  <a:pt x="1252" y="98"/>
                  <a:pt x="1272" y="98"/>
                </a:cubicBezTo>
                <a:moveTo>
                  <a:pt x="1202" y="448"/>
                </a:moveTo>
                <a:cubicBezTo>
                  <a:pt x="1346" y="448"/>
                  <a:pt x="1346" y="448"/>
                  <a:pt x="1346" y="448"/>
                </a:cubicBezTo>
                <a:cubicBezTo>
                  <a:pt x="1346" y="436"/>
                  <a:pt x="1346" y="436"/>
                  <a:pt x="1346" y="436"/>
                </a:cubicBezTo>
                <a:cubicBezTo>
                  <a:pt x="1304" y="432"/>
                  <a:pt x="1302" y="434"/>
                  <a:pt x="1302" y="338"/>
                </a:cubicBezTo>
                <a:cubicBezTo>
                  <a:pt x="1302" y="176"/>
                  <a:pt x="1302" y="176"/>
                  <a:pt x="1302" y="176"/>
                </a:cubicBezTo>
                <a:cubicBezTo>
                  <a:pt x="1200" y="176"/>
                  <a:pt x="1200" y="176"/>
                  <a:pt x="1200" y="176"/>
                </a:cubicBezTo>
                <a:cubicBezTo>
                  <a:pt x="1200" y="188"/>
                  <a:pt x="1200" y="188"/>
                  <a:pt x="1200" y="188"/>
                </a:cubicBezTo>
                <a:cubicBezTo>
                  <a:pt x="1244" y="190"/>
                  <a:pt x="1250" y="192"/>
                  <a:pt x="1250" y="268"/>
                </a:cubicBezTo>
                <a:cubicBezTo>
                  <a:pt x="1250" y="336"/>
                  <a:pt x="1250" y="336"/>
                  <a:pt x="1250" y="336"/>
                </a:cubicBezTo>
                <a:cubicBezTo>
                  <a:pt x="1250" y="432"/>
                  <a:pt x="1248" y="432"/>
                  <a:pt x="1202" y="436"/>
                </a:cubicBezTo>
                <a:cubicBezTo>
                  <a:pt x="1178" y="434"/>
                  <a:pt x="1154" y="426"/>
                  <a:pt x="1076" y="338"/>
                </a:cubicBezTo>
                <a:cubicBezTo>
                  <a:pt x="1046" y="302"/>
                  <a:pt x="996" y="244"/>
                  <a:pt x="968" y="206"/>
                </a:cubicBezTo>
                <a:cubicBezTo>
                  <a:pt x="1062" y="102"/>
                  <a:pt x="1062" y="102"/>
                  <a:pt x="1062" y="102"/>
                </a:cubicBezTo>
                <a:cubicBezTo>
                  <a:pt x="1108" y="52"/>
                  <a:pt x="1132" y="26"/>
                  <a:pt x="1176" y="24"/>
                </a:cubicBezTo>
                <a:cubicBezTo>
                  <a:pt x="1176" y="10"/>
                  <a:pt x="1176" y="10"/>
                  <a:pt x="1176" y="10"/>
                </a:cubicBezTo>
                <a:cubicBezTo>
                  <a:pt x="1030" y="10"/>
                  <a:pt x="1030" y="10"/>
                  <a:pt x="1030" y="10"/>
                </a:cubicBezTo>
                <a:cubicBezTo>
                  <a:pt x="1030" y="22"/>
                  <a:pt x="1030" y="22"/>
                  <a:pt x="1030" y="22"/>
                </a:cubicBezTo>
                <a:cubicBezTo>
                  <a:pt x="1050" y="26"/>
                  <a:pt x="1056" y="32"/>
                  <a:pt x="1056" y="46"/>
                </a:cubicBezTo>
                <a:cubicBezTo>
                  <a:pt x="1056" y="56"/>
                  <a:pt x="1054" y="72"/>
                  <a:pt x="1026" y="102"/>
                </a:cubicBezTo>
                <a:cubicBezTo>
                  <a:pt x="910" y="230"/>
                  <a:pt x="910" y="230"/>
                  <a:pt x="910" y="230"/>
                </a:cubicBezTo>
                <a:cubicBezTo>
                  <a:pt x="910" y="148"/>
                  <a:pt x="910" y="148"/>
                  <a:pt x="910" y="148"/>
                </a:cubicBezTo>
                <a:cubicBezTo>
                  <a:pt x="910" y="36"/>
                  <a:pt x="916" y="28"/>
                  <a:pt x="960" y="22"/>
                </a:cubicBezTo>
                <a:cubicBezTo>
                  <a:pt x="960" y="8"/>
                  <a:pt x="960" y="8"/>
                  <a:pt x="960" y="8"/>
                </a:cubicBezTo>
                <a:cubicBezTo>
                  <a:pt x="804" y="8"/>
                  <a:pt x="804" y="8"/>
                  <a:pt x="804" y="8"/>
                </a:cubicBezTo>
                <a:cubicBezTo>
                  <a:pt x="804" y="22"/>
                  <a:pt x="804" y="22"/>
                  <a:pt x="804" y="22"/>
                </a:cubicBezTo>
                <a:cubicBezTo>
                  <a:pt x="852" y="26"/>
                  <a:pt x="854" y="36"/>
                  <a:pt x="854" y="148"/>
                </a:cubicBezTo>
                <a:cubicBezTo>
                  <a:pt x="854" y="300"/>
                  <a:pt x="854" y="300"/>
                  <a:pt x="854" y="300"/>
                </a:cubicBezTo>
                <a:cubicBezTo>
                  <a:pt x="854" y="422"/>
                  <a:pt x="850" y="430"/>
                  <a:pt x="804" y="434"/>
                </a:cubicBezTo>
                <a:cubicBezTo>
                  <a:pt x="804" y="446"/>
                  <a:pt x="804" y="446"/>
                  <a:pt x="804" y="446"/>
                </a:cubicBezTo>
                <a:cubicBezTo>
                  <a:pt x="960" y="446"/>
                  <a:pt x="960" y="446"/>
                  <a:pt x="960" y="446"/>
                </a:cubicBezTo>
                <a:cubicBezTo>
                  <a:pt x="960" y="434"/>
                  <a:pt x="960" y="434"/>
                  <a:pt x="960" y="434"/>
                </a:cubicBezTo>
                <a:cubicBezTo>
                  <a:pt x="910" y="428"/>
                  <a:pt x="910" y="424"/>
                  <a:pt x="910" y="292"/>
                </a:cubicBezTo>
                <a:cubicBezTo>
                  <a:pt x="910" y="268"/>
                  <a:pt x="910" y="268"/>
                  <a:pt x="910" y="268"/>
                </a:cubicBezTo>
                <a:cubicBezTo>
                  <a:pt x="930" y="246"/>
                  <a:pt x="930" y="246"/>
                  <a:pt x="930" y="246"/>
                </a:cubicBezTo>
                <a:cubicBezTo>
                  <a:pt x="982" y="310"/>
                  <a:pt x="1038" y="380"/>
                  <a:pt x="1098" y="448"/>
                </a:cubicBezTo>
                <a:cubicBezTo>
                  <a:pt x="1202" y="448"/>
                  <a:pt x="1202" y="448"/>
                  <a:pt x="1202" y="448"/>
                </a:cubicBezTo>
                <a:close/>
                <a:moveTo>
                  <a:pt x="1564" y="448"/>
                </a:moveTo>
                <a:cubicBezTo>
                  <a:pt x="1706" y="448"/>
                  <a:pt x="1706" y="448"/>
                  <a:pt x="1706" y="448"/>
                </a:cubicBezTo>
                <a:cubicBezTo>
                  <a:pt x="1706" y="436"/>
                  <a:pt x="1706" y="436"/>
                  <a:pt x="1706" y="436"/>
                </a:cubicBezTo>
                <a:cubicBezTo>
                  <a:pt x="1658" y="434"/>
                  <a:pt x="1658" y="432"/>
                  <a:pt x="1658" y="342"/>
                </a:cubicBezTo>
                <a:cubicBezTo>
                  <a:pt x="1658" y="280"/>
                  <a:pt x="1658" y="280"/>
                  <a:pt x="1658" y="280"/>
                </a:cubicBezTo>
                <a:cubicBezTo>
                  <a:pt x="1658" y="198"/>
                  <a:pt x="1612" y="172"/>
                  <a:pt x="1570" y="172"/>
                </a:cubicBezTo>
                <a:cubicBezTo>
                  <a:pt x="1534" y="172"/>
                  <a:pt x="1498" y="188"/>
                  <a:pt x="1470" y="224"/>
                </a:cubicBezTo>
                <a:cubicBezTo>
                  <a:pt x="1470" y="176"/>
                  <a:pt x="1470" y="176"/>
                  <a:pt x="1470" y="176"/>
                </a:cubicBezTo>
                <a:cubicBezTo>
                  <a:pt x="1368" y="176"/>
                  <a:pt x="1368" y="176"/>
                  <a:pt x="1368" y="176"/>
                </a:cubicBezTo>
                <a:cubicBezTo>
                  <a:pt x="1368" y="188"/>
                  <a:pt x="1368" y="188"/>
                  <a:pt x="1368" y="188"/>
                </a:cubicBezTo>
                <a:cubicBezTo>
                  <a:pt x="1412" y="190"/>
                  <a:pt x="1418" y="192"/>
                  <a:pt x="1418" y="268"/>
                </a:cubicBezTo>
                <a:cubicBezTo>
                  <a:pt x="1418" y="336"/>
                  <a:pt x="1418" y="336"/>
                  <a:pt x="1418" y="336"/>
                </a:cubicBezTo>
                <a:cubicBezTo>
                  <a:pt x="1418" y="434"/>
                  <a:pt x="1418" y="434"/>
                  <a:pt x="1370" y="436"/>
                </a:cubicBezTo>
                <a:cubicBezTo>
                  <a:pt x="1370" y="448"/>
                  <a:pt x="1370" y="448"/>
                  <a:pt x="1370" y="448"/>
                </a:cubicBezTo>
                <a:cubicBezTo>
                  <a:pt x="1514" y="448"/>
                  <a:pt x="1514" y="448"/>
                  <a:pt x="1514" y="448"/>
                </a:cubicBezTo>
                <a:cubicBezTo>
                  <a:pt x="1514" y="436"/>
                  <a:pt x="1514" y="436"/>
                  <a:pt x="1514" y="436"/>
                </a:cubicBezTo>
                <a:cubicBezTo>
                  <a:pt x="1472" y="432"/>
                  <a:pt x="1470" y="434"/>
                  <a:pt x="1470" y="338"/>
                </a:cubicBezTo>
                <a:cubicBezTo>
                  <a:pt x="1470" y="262"/>
                  <a:pt x="1470" y="262"/>
                  <a:pt x="1470" y="262"/>
                </a:cubicBezTo>
                <a:cubicBezTo>
                  <a:pt x="1470" y="236"/>
                  <a:pt x="1504" y="206"/>
                  <a:pt x="1546" y="206"/>
                </a:cubicBezTo>
                <a:cubicBezTo>
                  <a:pt x="1580" y="206"/>
                  <a:pt x="1606" y="220"/>
                  <a:pt x="1606" y="286"/>
                </a:cubicBezTo>
                <a:cubicBezTo>
                  <a:pt x="1606" y="340"/>
                  <a:pt x="1606" y="340"/>
                  <a:pt x="1606" y="340"/>
                </a:cubicBezTo>
                <a:cubicBezTo>
                  <a:pt x="1606" y="432"/>
                  <a:pt x="1602" y="432"/>
                  <a:pt x="1564" y="434"/>
                </a:cubicBezTo>
                <a:lnTo>
                  <a:pt x="1564" y="448"/>
                </a:lnTo>
                <a:close/>
                <a:moveTo>
                  <a:pt x="1776" y="222"/>
                </a:moveTo>
                <a:cubicBezTo>
                  <a:pt x="1776" y="200"/>
                  <a:pt x="1796" y="188"/>
                  <a:pt x="1822" y="188"/>
                </a:cubicBezTo>
                <a:cubicBezTo>
                  <a:pt x="1874" y="188"/>
                  <a:pt x="1896" y="236"/>
                  <a:pt x="1900" y="252"/>
                </a:cubicBezTo>
                <a:cubicBezTo>
                  <a:pt x="1912" y="252"/>
                  <a:pt x="1912" y="252"/>
                  <a:pt x="1912" y="252"/>
                </a:cubicBezTo>
                <a:cubicBezTo>
                  <a:pt x="1912" y="212"/>
                  <a:pt x="1908" y="188"/>
                  <a:pt x="1904" y="184"/>
                </a:cubicBezTo>
                <a:cubicBezTo>
                  <a:pt x="1900" y="180"/>
                  <a:pt x="1862" y="170"/>
                  <a:pt x="1824" y="170"/>
                </a:cubicBezTo>
                <a:cubicBezTo>
                  <a:pt x="1768" y="170"/>
                  <a:pt x="1734" y="206"/>
                  <a:pt x="1734" y="248"/>
                </a:cubicBezTo>
                <a:cubicBezTo>
                  <a:pt x="1734" y="340"/>
                  <a:pt x="1890" y="322"/>
                  <a:pt x="1890" y="396"/>
                </a:cubicBezTo>
                <a:cubicBezTo>
                  <a:pt x="1890" y="422"/>
                  <a:pt x="1866" y="436"/>
                  <a:pt x="1826" y="436"/>
                </a:cubicBezTo>
                <a:cubicBezTo>
                  <a:pt x="1788" y="436"/>
                  <a:pt x="1754" y="416"/>
                  <a:pt x="1744" y="366"/>
                </a:cubicBezTo>
                <a:cubicBezTo>
                  <a:pt x="1728" y="366"/>
                  <a:pt x="1728" y="366"/>
                  <a:pt x="1728" y="366"/>
                </a:cubicBezTo>
                <a:cubicBezTo>
                  <a:pt x="1728" y="386"/>
                  <a:pt x="1732" y="422"/>
                  <a:pt x="1734" y="428"/>
                </a:cubicBezTo>
                <a:cubicBezTo>
                  <a:pt x="1744" y="446"/>
                  <a:pt x="1788" y="454"/>
                  <a:pt x="1824" y="454"/>
                </a:cubicBezTo>
                <a:cubicBezTo>
                  <a:pt x="1888" y="454"/>
                  <a:pt x="1928" y="416"/>
                  <a:pt x="1928" y="372"/>
                </a:cubicBezTo>
                <a:cubicBezTo>
                  <a:pt x="1932" y="270"/>
                  <a:pt x="1776" y="286"/>
                  <a:pt x="1776" y="222"/>
                </a:cubicBezTo>
                <a:moveTo>
                  <a:pt x="2030" y="270"/>
                </a:moveTo>
                <a:cubicBezTo>
                  <a:pt x="2034" y="220"/>
                  <a:pt x="2058" y="192"/>
                  <a:pt x="2102" y="192"/>
                </a:cubicBezTo>
                <a:cubicBezTo>
                  <a:pt x="2144" y="192"/>
                  <a:pt x="2170" y="220"/>
                  <a:pt x="2172" y="270"/>
                </a:cubicBezTo>
                <a:lnTo>
                  <a:pt x="2030" y="270"/>
                </a:lnTo>
                <a:close/>
                <a:moveTo>
                  <a:pt x="2030" y="290"/>
                </a:moveTo>
                <a:cubicBezTo>
                  <a:pt x="2222" y="290"/>
                  <a:pt x="2222" y="290"/>
                  <a:pt x="2222" y="290"/>
                </a:cubicBezTo>
                <a:cubicBezTo>
                  <a:pt x="2226" y="228"/>
                  <a:pt x="2192" y="168"/>
                  <a:pt x="2114" y="168"/>
                </a:cubicBezTo>
                <a:cubicBezTo>
                  <a:pt x="2034" y="168"/>
                  <a:pt x="1982" y="232"/>
                  <a:pt x="1982" y="320"/>
                </a:cubicBezTo>
                <a:cubicBezTo>
                  <a:pt x="1982" y="388"/>
                  <a:pt x="2018" y="456"/>
                  <a:pt x="2112" y="456"/>
                </a:cubicBezTo>
                <a:cubicBezTo>
                  <a:pt x="2150" y="456"/>
                  <a:pt x="2198" y="440"/>
                  <a:pt x="2224" y="412"/>
                </a:cubicBezTo>
                <a:cubicBezTo>
                  <a:pt x="2218" y="400"/>
                  <a:pt x="2218" y="400"/>
                  <a:pt x="2218" y="400"/>
                </a:cubicBezTo>
                <a:cubicBezTo>
                  <a:pt x="2192" y="416"/>
                  <a:pt x="2164" y="422"/>
                  <a:pt x="2138" y="422"/>
                </a:cubicBezTo>
                <a:cubicBezTo>
                  <a:pt x="2058" y="420"/>
                  <a:pt x="2028" y="352"/>
                  <a:pt x="2030" y="290"/>
                </a:cubicBezTo>
                <a:moveTo>
                  <a:pt x="2478" y="242"/>
                </a:moveTo>
                <a:cubicBezTo>
                  <a:pt x="2490" y="206"/>
                  <a:pt x="2510" y="192"/>
                  <a:pt x="2528" y="192"/>
                </a:cubicBezTo>
                <a:cubicBezTo>
                  <a:pt x="2528" y="180"/>
                  <a:pt x="2528" y="180"/>
                  <a:pt x="2528" y="180"/>
                </a:cubicBezTo>
                <a:cubicBezTo>
                  <a:pt x="2430" y="180"/>
                  <a:pt x="2430" y="180"/>
                  <a:pt x="2430" y="180"/>
                </a:cubicBezTo>
                <a:cubicBezTo>
                  <a:pt x="2430" y="192"/>
                  <a:pt x="2430" y="192"/>
                  <a:pt x="2430" y="192"/>
                </a:cubicBezTo>
                <a:cubicBezTo>
                  <a:pt x="2454" y="194"/>
                  <a:pt x="2466" y="206"/>
                  <a:pt x="2458" y="234"/>
                </a:cubicBezTo>
                <a:cubicBezTo>
                  <a:pt x="2406" y="390"/>
                  <a:pt x="2406" y="390"/>
                  <a:pt x="2406" y="390"/>
                </a:cubicBezTo>
                <a:cubicBezTo>
                  <a:pt x="2354" y="270"/>
                  <a:pt x="2354" y="270"/>
                  <a:pt x="2354" y="270"/>
                </a:cubicBezTo>
                <a:cubicBezTo>
                  <a:pt x="2340" y="238"/>
                  <a:pt x="2334" y="224"/>
                  <a:pt x="2334" y="212"/>
                </a:cubicBezTo>
                <a:cubicBezTo>
                  <a:pt x="2334" y="202"/>
                  <a:pt x="2340" y="196"/>
                  <a:pt x="2360" y="192"/>
                </a:cubicBezTo>
                <a:cubicBezTo>
                  <a:pt x="2360" y="180"/>
                  <a:pt x="2360" y="180"/>
                  <a:pt x="2360" y="180"/>
                </a:cubicBezTo>
                <a:cubicBezTo>
                  <a:pt x="2234" y="180"/>
                  <a:pt x="2234" y="180"/>
                  <a:pt x="2234" y="180"/>
                </a:cubicBezTo>
                <a:cubicBezTo>
                  <a:pt x="2234" y="192"/>
                  <a:pt x="2234" y="192"/>
                  <a:pt x="2234" y="192"/>
                </a:cubicBezTo>
                <a:cubicBezTo>
                  <a:pt x="2266" y="194"/>
                  <a:pt x="2268" y="198"/>
                  <a:pt x="2310" y="292"/>
                </a:cubicBezTo>
                <a:cubicBezTo>
                  <a:pt x="2382" y="450"/>
                  <a:pt x="2382" y="450"/>
                  <a:pt x="2382" y="450"/>
                </a:cubicBezTo>
                <a:cubicBezTo>
                  <a:pt x="2358" y="512"/>
                  <a:pt x="2320" y="546"/>
                  <a:pt x="2242" y="564"/>
                </a:cubicBezTo>
                <a:cubicBezTo>
                  <a:pt x="2246" y="576"/>
                  <a:pt x="2260" y="600"/>
                  <a:pt x="2268" y="606"/>
                </a:cubicBezTo>
                <a:cubicBezTo>
                  <a:pt x="2370" y="564"/>
                  <a:pt x="2390" y="498"/>
                  <a:pt x="2426" y="396"/>
                </a:cubicBezTo>
                <a:lnTo>
                  <a:pt x="2478" y="242"/>
                </a:lnTo>
                <a:close/>
                <a:moveTo>
                  <a:pt x="2844" y="394"/>
                </a:moveTo>
                <a:cubicBezTo>
                  <a:pt x="2822" y="412"/>
                  <a:pt x="2782" y="416"/>
                  <a:pt x="2750" y="416"/>
                </a:cubicBezTo>
                <a:cubicBezTo>
                  <a:pt x="2670" y="416"/>
                  <a:pt x="2606" y="360"/>
                  <a:pt x="2606" y="284"/>
                </a:cubicBezTo>
                <a:cubicBezTo>
                  <a:pt x="2606" y="236"/>
                  <a:pt x="2626" y="206"/>
                  <a:pt x="2658" y="198"/>
                </a:cubicBezTo>
                <a:cubicBezTo>
                  <a:pt x="2698" y="266"/>
                  <a:pt x="2770" y="338"/>
                  <a:pt x="2844" y="394"/>
                </a:cubicBezTo>
                <a:moveTo>
                  <a:pt x="2928" y="448"/>
                </a:moveTo>
                <a:cubicBezTo>
                  <a:pt x="3022" y="448"/>
                  <a:pt x="3022" y="448"/>
                  <a:pt x="3022" y="448"/>
                </a:cubicBezTo>
                <a:cubicBezTo>
                  <a:pt x="3022" y="436"/>
                  <a:pt x="3022" y="436"/>
                  <a:pt x="3022" y="436"/>
                </a:cubicBezTo>
                <a:cubicBezTo>
                  <a:pt x="2992" y="432"/>
                  <a:pt x="2946" y="408"/>
                  <a:pt x="2896" y="372"/>
                </a:cubicBezTo>
                <a:cubicBezTo>
                  <a:pt x="2914" y="342"/>
                  <a:pt x="2918" y="300"/>
                  <a:pt x="2922" y="270"/>
                </a:cubicBezTo>
                <a:cubicBezTo>
                  <a:pt x="2926" y="244"/>
                  <a:pt x="2946" y="244"/>
                  <a:pt x="2958" y="242"/>
                </a:cubicBezTo>
                <a:cubicBezTo>
                  <a:pt x="2958" y="230"/>
                  <a:pt x="2958" y="230"/>
                  <a:pt x="2958" y="230"/>
                </a:cubicBezTo>
                <a:cubicBezTo>
                  <a:pt x="2834" y="230"/>
                  <a:pt x="2834" y="230"/>
                  <a:pt x="2834" y="230"/>
                </a:cubicBezTo>
                <a:cubicBezTo>
                  <a:pt x="2834" y="242"/>
                  <a:pt x="2834" y="242"/>
                  <a:pt x="2834" y="242"/>
                </a:cubicBezTo>
                <a:cubicBezTo>
                  <a:pt x="2864" y="246"/>
                  <a:pt x="2892" y="250"/>
                  <a:pt x="2892" y="294"/>
                </a:cubicBezTo>
                <a:cubicBezTo>
                  <a:pt x="2892" y="318"/>
                  <a:pt x="2888" y="342"/>
                  <a:pt x="2878" y="358"/>
                </a:cubicBezTo>
                <a:cubicBezTo>
                  <a:pt x="2770" y="274"/>
                  <a:pt x="2670" y="156"/>
                  <a:pt x="2670" y="96"/>
                </a:cubicBezTo>
                <a:cubicBezTo>
                  <a:pt x="2670" y="66"/>
                  <a:pt x="2688" y="54"/>
                  <a:pt x="2716" y="54"/>
                </a:cubicBezTo>
                <a:cubicBezTo>
                  <a:pt x="2752" y="54"/>
                  <a:pt x="2784" y="78"/>
                  <a:pt x="2800" y="124"/>
                </a:cubicBezTo>
                <a:cubicBezTo>
                  <a:pt x="2812" y="124"/>
                  <a:pt x="2812" y="124"/>
                  <a:pt x="2812" y="124"/>
                </a:cubicBezTo>
                <a:cubicBezTo>
                  <a:pt x="2810" y="42"/>
                  <a:pt x="2810" y="42"/>
                  <a:pt x="2810" y="42"/>
                </a:cubicBezTo>
                <a:cubicBezTo>
                  <a:pt x="2798" y="42"/>
                  <a:pt x="2798" y="42"/>
                  <a:pt x="2798" y="42"/>
                </a:cubicBezTo>
                <a:cubicBezTo>
                  <a:pt x="2798" y="48"/>
                  <a:pt x="2792" y="52"/>
                  <a:pt x="2788" y="52"/>
                </a:cubicBezTo>
                <a:cubicBezTo>
                  <a:pt x="2772" y="52"/>
                  <a:pt x="2752" y="36"/>
                  <a:pt x="2714" y="36"/>
                </a:cubicBezTo>
                <a:cubicBezTo>
                  <a:pt x="2672" y="36"/>
                  <a:pt x="2630" y="62"/>
                  <a:pt x="2630" y="118"/>
                </a:cubicBezTo>
                <a:cubicBezTo>
                  <a:pt x="2630" y="140"/>
                  <a:pt x="2636" y="160"/>
                  <a:pt x="2648" y="182"/>
                </a:cubicBezTo>
                <a:cubicBezTo>
                  <a:pt x="2592" y="200"/>
                  <a:pt x="2562" y="248"/>
                  <a:pt x="2562" y="304"/>
                </a:cubicBezTo>
                <a:cubicBezTo>
                  <a:pt x="2562" y="406"/>
                  <a:pt x="2640" y="460"/>
                  <a:pt x="2726" y="460"/>
                </a:cubicBezTo>
                <a:cubicBezTo>
                  <a:pt x="2780" y="460"/>
                  <a:pt x="2824" y="444"/>
                  <a:pt x="2862" y="410"/>
                </a:cubicBezTo>
                <a:cubicBezTo>
                  <a:pt x="2888" y="424"/>
                  <a:pt x="2912" y="442"/>
                  <a:pt x="2928" y="448"/>
                </a:cubicBezTo>
                <a:moveTo>
                  <a:pt x="3094" y="212"/>
                </a:moveTo>
                <a:cubicBezTo>
                  <a:pt x="3094" y="88"/>
                  <a:pt x="3154" y="20"/>
                  <a:pt x="3252" y="20"/>
                </a:cubicBezTo>
                <a:cubicBezTo>
                  <a:pt x="3328" y="20"/>
                  <a:pt x="3372" y="58"/>
                  <a:pt x="3392" y="134"/>
                </a:cubicBezTo>
                <a:cubicBezTo>
                  <a:pt x="3404" y="134"/>
                  <a:pt x="3404" y="134"/>
                  <a:pt x="3404" y="134"/>
                </a:cubicBezTo>
                <a:cubicBezTo>
                  <a:pt x="3400" y="4"/>
                  <a:pt x="3400" y="4"/>
                  <a:pt x="3400" y="4"/>
                </a:cubicBezTo>
                <a:cubicBezTo>
                  <a:pt x="3388" y="4"/>
                  <a:pt x="3388" y="4"/>
                  <a:pt x="3388" y="4"/>
                </a:cubicBezTo>
                <a:cubicBezTo>
                  <a:pt x="3384" y="14"/>
                  <a:pt x="3376" y="18"/>
                  <a:pt x="3364" y="18"/>
                </a:cubicBezTo>
                <a:cubicBezTo>
                  <a:pt x="3338" y="18"/>
                  <a:pt x="3314" y="0"/>
                  <a:pt x="3248" y="0"/>
                </a:cubicBezTo>
                <a:cubicBezTo>
                  <a:pt x="3118" y="0"/>
                  <a:pt x="3030" y="102"/>
                  <a:pt x="3030" y="242"/>
                </a:cubicBezTo>
                <a:cubicBezTo>
                  <a:pt x="3030" y="376"/>
                  <a:pt x="3110" y="460"/>
                  <a:pt x="3238" y="460"/>
                </a:cubicBezTo>
                <a:cubicBezTo>
                  <a:pt x="3320" y="460"/>
                  <a:pt x="3384" y="420"/>
                  <a:pt x="3408" y="380"/>
                </a:cubicBezTo>
                <a:cubicBezTo>
                  <a:pt x="3396" y="366"/>
                  <a:pt x="3396" y="366"/>
                  <a:pt x="3396" y="366"/>
                </a:cubicBezTo>
                <a:cubicBezTo>
                  <a:pt x="3370" y="402"/>
                  <a:pt x="3314" y="426"/>
                  <a:pt x="3256" y="426"/>
                </a:cubicBezTo>
                <a:cubicBezTo>
                  <a:pt x="3156" y="426"/>
                  <a:pt x="3094" y="340"/>
                  <a:pt x="3094" y="212"/>
                </a:cubicBezTo>
                <a:moveTo>
                  <a:pt x="3678" y="328"/>
                </a:moveTo>
                <a:cubicBezTo>
                  <a:pt x="3678" y="392"/>
                  <a:pt x="3650" y="430"/>
                  <a:pt x="3592" y="430"/>
                </a:cubicBezTo>
                <a:cubicBezTo>
                  <a:pt x="3542" y="430"/>
                  <a:pt x="3496" y="384"/>
                  <a:pt x="3496" y="292"/>
                </a:cubicBezTo>
                <a:cubicBezTo>
                  <a:pt x="3496" y="226"/>
                  <a:pt x="3528" y="190"/>
                  <a:pt x="3580" y="190"/>
                </a:cubicBezTo>
                <a:cubicBezTo>
                  <a:pt x="3628" y="192"/>
                  <a:pt x="3678" y="238"/>
                  <a:pt x="3678" y="328"/>
                </a:cubicBezTo>
                <a:moveTo>
                  <a:pt x="3732" y="312"/>
                </a:moveTo>
                <a:cubicBezTo>
                  <a:pt x="3732" y="260"/>
                  <a:pt x="3710" y="214"/>
                  <a:pt x="3672" y="190"/>
                </a:cubicBezTo>
                <a:cubicBezTo>
                  <a:pt x="3650" y="176"/>
                  <a:pt x="3620" y="168"/>
                  <a:pt x="3588" y="168"/>
                </a:cubicBezTo>
                <a:cubicBezTo>
                  <a:pt x="3502" y="168"/>
                  <a:pt x="3442" y="230"/>
                  <a:pt x="3442" y="310"/>
                </a:cubicBezTo>
                <a:cubicBezTo>
                  <a:pt x="3442" y="364"/>
                  <a:pt x="3464" y="408"/>
                  <a:pt x="3502" y="432"/>
                </a:cubicBezTo>
                <a:cubicBezTo>
                  <a:pt x="3524" y="446"/>
                  <a:pt x="3554" y="452"/>
                  <a:pt x="3586" y="452"/>
                </a:cubicBezTo>
                <a:cubicBezTo>
                  <a:pt x="3672" y="454"/>
                  <a:pt x="3732" y="394"/>
                  <a:pt x="3732" y="312"/>
                </a:cubicBezTo>
                <a:moveTo>
                  <a:pt x="4136" y="448"/>
                </a:moveTo>
                <a:cubicBezTo>
                  <a:pt x="4280" y="448"/>
                  <a:pt x="4280" y="448"/>
                  <a:pt x="4280" y="448"/>
                </a:cubicBezTo>
                <a:cubicBezTo>
                  <a:pt x="4280" y="436"/>
                  <a:pt x="4280" y="436"/>
                  <a:pt x="4280" y="436"/>
                </a:cubicBezTo>
                <a:cubicBezTo>
                  <a:pt x="4230" y="434"/>
                  <a:pt x="4232" y="426"/>
                  <a:pt x="4232" y="348"/>
                </a:cubicBezTo>
                <a:cubicBezTo>
                  <a:pt x="4232" y="276"/>
                  <a:pt x="4232" y="276"/>
                  <a:pt x="4232" y="276"/>
                </a:cubicBezTo>
                <a:cubicBezTo>
                  <a:pt x="4232" y="200"/>
                  <a:pt x="4190" y="172"/>
                  <a:pt x="4142" y="172"/>
                </a:cubicBezTo>
                <a:cubicBezTo>
                  <a:pt x="4098" y="172"/>
                  <a:pt x="4064" y="196"/>
                  <a:pt x="4038" y="232"/>
                </a:cubicBezTo>
                <a:cubicBezTo>
                  <a:pt x="4028" y="194"/>
                  <a:pt x="4000" y="172"/>
                  <a:pt x="3954" y="172"/>
                </a:cubicBezTo>
                <a:cubicBezTo>
                  <a:pt x="3916" y="172"/>
                  <a:pt x="3880" y="196"/>
                  <a:pt x="3858" y="224"/>
                </a:cubicBezTo>
                <a:cubicBezTo>
                  <a:pt x="3858" y="176"/>
                  <a:pt x="3858" y="176"/>
                  <a:pt x="3858" y="176"/>
                </a:cubicBezTo>
                <a:cubicBezTo>
                  <a:pt x="3756" y="176"/>
                  <a:pt x="3756" y="176"/>
                  <a:pt x="3756" y="176"/>
                </a:cubicBezTo>
                <a:cubicBezTo>
                  <a:pt x="3756" y="188"/>
                  <a:pt x="3756" y="188"/>
                  <a:pt x="3756" y="188"/>
                </a:cubicBezTo>
                <a:cubicBezTo>
                  <a:pt x="3800" y="190"/>
                  <a:pt x="3806" y="192"/>
                  <a:pt x="3806" y="268"/>
                </a:cubicBezTo>
                <a:cubicBezTo>
                  <a:pt x="3806" y="346"/>
                  <a:pt x="3806" y="346"/>
                  <a:pt x="3806" y="346"/>
                </a:cubicBezTo>
                <a:cubicBezTo>
                  <a:pt x="3806" y="434"/>
                  <a:pt x="3804" y="434"/>
                  <a:pt x="3758" y="434"/>
                </a:cubicBezTo>
                <a:cubicBezTo>
                  <a:pt x="3758" y="446"/>
                  <a:pt x="3758" y="446"/>
                  <a:pt x="3758" y="446"/>
                </a:cubicBezTo>
                <a:cubicBezTo>
                  <a:pt x="3902" y="446"/>
                  <a:pt x="3902" y="446"/>
                  <a:pt x="3902" y="446"/>
                </a:cubicBezTo>
                <a:cubicBezTo>
                  <a:pt x="3902" y="434"/>
                  <a:pt x="3902" y="434"/>
                  <a:pt x="3902" y="434"/>
                </a:cubicBezTo>
                <a:cubicBezTo>
                  <a:pt x="3862" y="430"/>
                  <a:pt x="3858" y="430"/>
                  <a:pt x="3858" y="342"/>
                </a:cubicBezTo>
                <a:cubicBezTo>
                  <a:pt x="3858" y="262"/>
                  <a:pt x="3858" y="262"/>
                  <a:pt x="3858" y="262"/>
                </a:cubicBezTo>
                <a:cubicBezTo>
                  <a:pt x="3858" y="234"/>
                  <a:pt x="3894" y="204"/>
                  <a:pt x="3932" y="204"/>
                </a:cubicBezTo>
                <a:cubicBezTo>
                  <a:pt x="3974" y="204"/>
                  <a:pt x="3990" y="226"/>
                  <a:pt x="3990" y="282"/>
                </a:cubicBezTo>
                <a:cubicBezTo>
                  <a:pt x="3990" y="338"/>
                  <a:pt x="3990" y="338"/>
                  <a:pt x="3990" y="338"/>
                </a:cubicBezTo>
                <a:cubicBezTo>
                  <a:pt x="3990" y="428"/>
                  <a:pt x="3988" y="432"/>
                  <a:pt x="3950" y="436"/>
                </a:cubicBezTo>
                <a:cubicBezTo>
                  <a:pt x="3950" y="448"/>
                  <a:pt x="3950" y="448"/>
                  <a:pt x="3950" y="448"/>
                </a:cubicBezTo>
                <a:cubicBezTo>
                  <a:pt x="4086" y="448"/>
                  <a:pt x="4086" y="448"/>
                  <a:pt x="4086" y="448"/>
                </a:cubicBezTo>
                <a:cubicBezTo>
                  <a:pt x="4086" y="436"/>
                  <a:pt x="4086" y="436"/>
                  <a:pt x="4086" y="436"/>
                </a:cubicBezTo>
                <a:cubicBezTo>
                  <a:pt x="4040" y="432"/>
                  <a:pt x="4042" y="428"/>
                  <a:pt x="4042" y="342"/>
                </a:cubicBezTo>
                <a:cubicBezTo>
                  <a:pt x="4042" y="264"/>
                  <a:pt x="4042" y="264"/>
                  <a:pt x="4042" y="264"/>
                </a:cubicBezTo>
                <a:cubicBezTo>
                  <a:pt x="4042" y="236"/>
                  <a:pt x="4078" y="206"/>
                  <a:pt x="4118" y="206"/>
                </a:cubicBezTo>
                <a:cubicBezTo>
                  <a:pt x="4152" y="206"/>
                  <a:pt x="4174" y="226"/>
                  <a:pt x="4174" y="284"/>
                </a:cubicBezTo>
                <a:cubicBezTo>
                  <a:pt x="4174" y="346"/>
                  <a:pt x="4174" y="346"/>
                  <a:pt x="4174" y="346"/>
                </a:cubicBezTo>
                <a:cubicBezTo>
                  <a:pt x="4174" y="428"/>
                  <a:pt x="4174" y="432"/>
                  <a:pt x="4134" y="436"/>
                </a:cubicBezTo>
                <a:cubicBezTo>
                  <a:pt x="4134" y="448"/>
                  <a:pt x="4134" y="448"/>
                  <a:pt x="4134" y="448"/>
                </a:cubicBezTo>
                <a:lnTo>
                  <a:pt x="4136" y="448"/>
                </a:lnTo>
                <a:close/>
                <a:moveTo>
                  <a:pt x="4546" y="316"/>
                </a:moveTo>
                <a:cubicBezTo>
                  <a:pt x="4546" y="388"/>
                  <a:pt x="4516" y="432"/>
                  <a:pt x="4460" y="432"/>
                </a:cubicBezTo>
                <a:cubicBezTo>
                  <a:pt x="4424" y="432"/>
                  <a:pt x="4384" y="412"/>
                  <a:pt x="4384" y="384"/>
                </a:cubicBezTo>
                <a:cubicBezTo>
                  <a:pt x="4384" y="248"/>
                  <a:pt x="4384" y="248"/>
                  <a:pt x="4384" y="248"/>
                </a:cubicBezTo>
                <a:cubicBezTo>
                  <a:pt x="4384" y="226"/>
                  <a:pt x="4416" y="202"/>
                  <a:pt x="4454" y="202"/>
                </a:cubicBezTo>
                <a:cubicBezTo>
                  <a:pt x="4510" y="206"/>
                  <a:pt x="4546" y="248"/>
                  <a:pt x="4546" y="316"/>
                </a:cubicBezTo>
                <a:moveTo>
                  <a:pt x="4600" y="310"/>
                </a:moveTo>
                <a:cubicBezTo>
                  <a:pt x="4600" y="230"/>
                  <a:pt x="4548" y="170"/>
                  <a:pt x="4478" y="170"/>
                </a:cubicBezTo>
                <a:cubicBezTo>
                  <a:pt x="4438" y="170"/>
                  <a:pt x="4406" y="188"/>
                  <a:pt x="4384" y="214"/>
                </a:cubicBezTo>
                <a:cubicBezTo>
                  <a:pt x="4384" y="174"/>
                  <a:pt x="4384" y="174"/>
                  <a:pt x="4384" y="174"/>
                </a:cubicBezTo>
                <a:cubicBezTo>
                  <a:pt x="4284" y="174"/>
                  <a:pt x="4284" y="174"/>
                  <a:pt x="4284" y="174"/>
                </a:cubicBezTo>
                <a:cubicBezTo>
                  <a:pt x="4284" y="186"/>
                  <a:pt x="4284" y="186"/>
                  <a:pt x="4284" y="186"/>
                </a:cubicBezTo>
                <a:cubicBezTo>
                  <a:pt x="4326" y="188"/>
                  <a:pt x="4332" y="190"/>
                  <a:pt x="4332" y="280"/>
                </a:cubicBezTo>
                <a:cubicBezTo>
                  <a:pt x="4332" y="466"/>
                  <a:pt x="4332" y="466"/>
                  <a:pt x="4332" y="466"/>
                </a:cubicBezTo>
                <a:cubicBezTo>
                  <a:pt x="4332" y="564"/>
                  <a:pt x="4334" y="570"/>
                  <a:pt x="4286" y="574"/>
                </a:cubicBezTo>
                <a:cubicBezTo>
                  <a:pt x="4286" y="588"/>
                  <a:pt x="4286" y="588"/>
                  <a:pt x="4286" y="588"/>
                </a:cubicBezTo>
                <a:cubicBezTo>
                  <a:pt x="4432" y="588"/>
                  <a:pt x="4432" y="588"/>
                  <a:pt x="4432" y="588"/>
                </a:cubicBezTo>
                <a:cubicBezTo>
                  <a:pt x="4432" y="574"/>
                  <a:pt x="4432" y="574"/>
                  <a:pt x="4432" y="574"/>
                </a:cubicBezTo>
                <a:cubicBezTo>
                  <a:pt x="4380" y="572"/>
                  <a:pt x="4384" y="564"/>
                  <a:pt x="4384" y="462"/>
                </a:cubicBezTo>
                <a:cubicBezTo>
                  <a:pt x="4384" y="424"/>
                  <a:pt x="4384" y="424"/>
                  <a:pt x="4384" y="424"/>
                </a:cubicBezTo>
                <a:cubicBezTo>
                  <a:pt x="4404" y="444"/>
                  <a:pt x="4436" y="454"/>
                  <a:pt x="4466" y="454"/>
                </a:cubicBezTo>
                <a:cubicBezTo>
                  <a:pt x="4548" y="454"/>
                  <a:pt x="4600" y="392"/>
                  <a:pt x="4600" y="310"/>
                </a:cubicBezTo>
                <a:moveTo>
                  <a:pt x="4792" y="382"/>
                </a:moveTo>
                <a:cubicBezTo>
                  <a:pt x="4792" y="404"/>
                  <a:pt x="4762" y="424"/>
                  <a:pt x="4736" y="424"/>
                </a:cubicBezTo>
                <a:cubicBezTo>
                  <a:pt x="4712" y="424"/>
                  <a:pt x="4694" y="410"/>
                  <a:pt x="4694" y="378"/>
                </a:cubicBezTo>
                <a:cubicBezTo>
                  <a:pt x="4694" y="322"/>
                  <a:pt x="4752" y="328"/>
                  <a:pt x="4792" y="306"/>
                </a:cubicBezTo>
                <a:cubicBezTo>
                  <a:pt x="4792" y="382"/>
                  <a:pt x="4792" y="382"/>
                  <a:pt x="4792" y="382"/>
                </a:cubicBezTo>
                <a:close/>
                <a:moveTo>
                  <a:pt x="5240" y="434"/>
                </a:moveTo>
                <a:cubicBezTo>
                  <a:pt x="5192" y="432"/>
                  <a:pt x="5192" y="430"/>
                  <a:pt x="5192" y="340"/>
                </a:cubicBezTo>
                <a:cubicBezTo>
                  <a:pt x="5192" y="278"/>
                  <a:pt x="5192" y="278"/>
                  <a:pt x="5192" y="278"/>
                </a:cubicBezTo>
                <a:cubicBezTo>
                  <a:pt x="5192" y="196"/>
                  <a:pt x="5146" y="170"/>
                  <a:pt x="5104" y="170"/>
                </a:cubicBezTo>
                <a:cubicBezTo>
                  <a:pt x="5068" y="170"/>
                  <a:pt x="5032" y="186"/>
                  <a:pt x="5004" y="222"/>
                </a:cubicBezTo>
                <a:cubicBezTo>
                  <a:pt x="5004" y="174"/>
                  <a:pt x="5004" y="174"/>
                  <a:pt x="5004" y="174"/>
                </a:cubicBezTo>
                <a:cubicBezTo>
                  <a:pt x="4902" y="174"/>
                  <a:pt x="4902" y="174"/>
                  <a:pt x="4902" y="174"/>
                </a:cubicBezTo>
                <a:cubicBezTo>
                  <a:pt x="4902" y="186"/>
                  <a:pt x="4902" y="186"/>
                  <a:pt x="4902" y="186"/>
                </a:cubicBezTo>
                <a:cubicBezTo>
                  <a:pt x="4946" y="188"/>
                  <a:pt x="4952" y="190"/>
                  <a:pt x="4952" y="266"/>
                </a:cubicBezTo>
                <a:cubicBezTo>
                  <a:pt x="4952" y="334"/>
                  <a:pt x="4952" y="334"/>
                  <a:pt x="4952" y="334"/>
                </a:cubicBezTo>
                <a:cubicBezTo>
                  <a:pt x="4952" y="430"/>
                  <a:pt x="4952" y="432"/>
                  <a:pt x="4904" y="434"/>
                </a:cubicBezTo>
                <a:cubicBezTo>
                  <a:pt x="4892" y="434"/>
                  <a:pt x="4892" y="434"/>
                  <a:pt x="4892" y="434"/>
                </a:cubicBezTo>
                <a:cubicBezTo>
                  <a:pt x="4854" y="434"/>
                  <a:pt x="4850" y="422"/>
                  <a:pt x="4850" y="366"/>
                </a:cubicBezTo>
                <a:cubicBezTo>
                  <a:pt x="4850" y="274"/>
                  <a:pt x="4850" y="274"/>
                  <a:pt x="4850" y="274"/>
                </a:cubicBezTo>
                <a:cubicBezTo>
                  <a:pt x="4850" y="256"/>
                  <a:pt x="4848" y="240"/>
                  <a:pt x="4844" y="228"/>
                </a:cubicBezTo>
                <a:cubicBezTo>
                  <a:pt x="4830" y="186"/>
                  <a:pt x="4796" y="170"/>
                  <a:pt x="4748" y="170"/>
                </a:cubicBezTo>
                <a:cubicBezTo>
                  <a:pt x="4718" y="170"/>
                  <a:pt x="4674" y="180"/>
                  <a:pt x="4650" y="202"/>
                </a:cubicBezTo>
                <a:cubicBezTo>
                  <a:pt x="4652" y="214"/>
                  <a:pt x="4664" y="240"/>
                  <a:pt x="4670" y="248"/>
                </a:cubicBezTo>
                <a:cubicBezTo>
                  <a:pt x="4676" y="246"/>
                  <a:pt x="4676" y="246"/>
                  <a:pt x="4676" y="246"/>
                </a:cubicBezTo>
                <a:cubicBezTo>
                  <a:pt x="4688" y="216"/>
                  <a:pt x="4708" y="194"/>
                  <a:pt x="4742" y="194"/>
                </a:cubicBezTo>
                <a:cubicBezTo>
                  <a:pt x="4778" y="194"/>
                  <a:pt x="4794" y="220"/>
                  <a:pt x="4794" y="250"/>
                </a:cubicBezTo>
                <a:cubicBezTo>
                  <a:pt x="4794" y="282"/>
                  <a:pt x="4794" y="282"/>
                  <a:pt x="4794" y="282"/>
                </a:cubicBezTo>
                <a:cubicBezTo>
                  <a:pt x="4794" y="302"/>
                  <a:pt x="4702" y="306"/>
                  <a:pt x="4664" y="338"/>
                </a:cubicBezTo>
                <a:cubicBezTo>
                  <a:pt x="4652" y="350"/>
                  <a:pt x="4642" y="364"/>
                  <a:pt x="4642" y="384"/>
                </a:cubicBezTo>
                <a:cubicBezTo>
                  <a:pt x="4642" y="426"/>
                  <a:pt x="4672" y="456"/>
                  <a:pt x="4716" y="456"/>
                </a:cubicBezTo>
                <a:cubicBezTo>
                  <a:pt x="4744" y="456"/>
                  <a:pt x="4768" y="446"/>
                  <a:pt x="4794" y="418"/>
                </a:cubicBezTo>
                <a:cubicBezTo>
                  <a:pt x="4798" y="438"/>
                  <a:pt x="4814" y="448"/>
                  <a:pt x="4842" y="448"/>
                </a:cubicBezTo>
                <a:cubicBezTo>
                  <a:pt x="4906" y="448"/>
                  <a:pt x="4906" y="448"/>
                  <a:pt x="4906" y="448"/>
                </a:cubicBezTo>
                <a:cubicBezTo>
                  <a:pt x="4906" y="448"/>
                  <a:pt x="4906" y="448"/>
                  <a:pt x="4906" y="448"/>
                </a:cubicBezTo>
                <a:cubicBezTo>
                  <a:pt x="5048" y="448"/>
                  <a:pt x="5048" y="448"/>
                  <a:pt x="5048" y="448"/>
                </a:cubicBezTo>
                <a:cubicBezTo>
                  <a:pt x="5048" y="436"/>
                  <a:pt x="5048" y="436"/>
                  <a:pt x="5048" y="436"/>
                </a:cubicBezTo>
                <a:cubicBezTo>
                  <a:pt x="5006" y="432"/>
                  <a:pt x="5004" y="434"/>
                  <a:pt x="5004" y="338"/>
                </a:cubicBezTo>
                <a:cubicBezTo>
                  <a:pt x="5004" y="262"/>
                  <a:pt x="5004" y="262"/>
                  <a:pt x="5004" y="262"/>
                </a:cubicBezTo>
                <a:cubicBezTo>
                  <a:pt x="5004" y="236"/>
                  <a:pt x="5038" y="206"/>
                  <a:pt x="5080" y="206"/>
                </a:cubicBezTo>
                <a:cubicBezTo>
                  <a:pt x="5114" y="206"/>
                  <a:pt x="5140" y="220"/>
                  <a:pt x="5140" y="286"/>
                </a:cubicBezTo>
                <a:cubicBezTo>
                  <a:pt x="5140" y="340"/>
                  <a:pt x="5140" y="340"/>
                  <a:pt x="5140" y="340"/>
                </a:cubicBezTo>
                <a:cubicBezTo>
                  <a:pt x="5140" y="432"/>
                  <a:pt x="5136" y="432"/>
                  <a:pt x="5098" y="434"/>
                </a:cubicBezTo>
                <a:cubicBezTo>
                  <a:pt x="5098" y="446"/>
                  <a:pt x="5098" y="446"/>
                  <a:pt x="5098" y="446"/>
                </a:cubicBezTo>
                <a:cubicBezTo>
                  <a:pt x="5240" y="446"/>
                  <a:pt x="5240" y="446"/>
                  <a:pt x="5240" y="446"/>
                </a:cubicBezTo>
                <a:lnTo>
                  <a:pt x="5240" y="434"/>
                </a:lnTo>
                <a:close/>
                <a:moveTo>
                  <a:pt x="5516" y="192"/>
                </a:moveTo>
                <a:cubicBezTo>
                  <a:pt x="5516" y="180"/>
                  <a:pt x="5516" y="180"/>
                  <a:pt x="5516" y="180"/>
                </a:cubicBezTo>
                <a:cubicBezTo>
                  <a:pt x="5418" y="180"/>
                  <a:pt x="5418" y="180"/>
                  <a:pt x="5418" y="180"/>
                </a:cubicBezTo>
                <a:cubicBezTo>
                  <a:pt x="5418" y="192"/>
                  <a:pt x="5418" y="192"/>
                  <a:pt x="5418" y="192"/>
                </a:cubicBezTo>
                <a:cubicBezTo>
                  <a:pt x="5442" y="194"/>
                  <a:pt x="5454" y="206"/>
                  <a:pt x="5446" y="234"/>
                </a:cubicBezTo>
                <a:cubicBezTo>
                  <a:pt x="5394" y="390"/>
                  <a:pt x="5394" y="390"/>
                  <a:pt x="5394" y="390"/>
                </a:cubicBezTo>
                <a:cubicBezTo>
                  <a:pt x="5342" y="270"/>
                  <a:pt x="5342" y="270"/>
                  <a:pt x="5342" y="270"/>
                </a:cubicBezTo>
                <a:cubicBezTo>
                  <a:pt x="5328" y="238"/>
                  <a:pt x="5322" y="224"/>
                  <a:pt x="5322" y="212"/>
                </a:cubicBezTo>
                <a:cubicBezTo>
                  <a:pt x="5322" y="202"/>
                  <a:pt x="5328" y="196"/>
                  <a:pt x="5348" y="192"/>
                </a:cubicBezTo>
                <a:cubicBezTo>
                  <a:pt x="5348" y="180"/>
                  <a:pt x="5348" y="180"/>
                  <a:pt x="5348" y="180"/>
                </a:cubicBezTo>
                <a:cubicBezTo>
                  <a:pt x="5220" y="180"/>
                  <a:pt x="5220" y="180"/>
                  <a:pt x="5220" y="180"/>
                </a:cubicBezTo>
                <a:cubicBezTo>
                  <a:pt x="5220" y="192"/>
                  <a:pt x="5220" y="192"/>
                  <a:pt x="5220" y="192"/>
                </a:cubicBezTo>
                <a:cubicBezTo>
                  <a:pt x="5252" y="194"/>
                  <a:pt x="5254" y="198"/>
                  <a:pt x="5296" y="292"/>
                </a:cubicBezTo>
                <a:cubicBezTo>
                  <a:pt x="5368" y="450"/>
                  <a:pt x="5368" y="450"/>
                  <a:pt x="5368" y="450"/>
                </a:cubicBezTo>
                <a:cubicBezTo>
                  <a:pt x="5344" y="512"/>
                  <a:pt x="5306" y="546"/>
                  <a:pt x="5228" y="564"/>
                </a:cubicBezTo>
                <a:cubicBezTo>
                  <a:pt x="5232" y="576"/>
                  <a:pt x="5246" y="600"/>
                  <a:pt x="5254" y="606"/>
                </a:cubicBezTo>
                <a:cubicBezTo>
                  <a:pt x="5356" y="564"/>
                  <a:pt x="5376" y="498"/>
                  <a:pt x="5412" y="396"/>
                </a:cubicBezTo>
                <a:cubicBezTo>
                  <a:pt x="5466" y="242"/>
                  <a:pt x="5466" y="242"/>
                  <a:pt x="5466" y="242"/>
                </a:cubicBezTo>
                <a:cubicBezTo>
                  <a:pt x="5478" y="206"/>
                  <a:pt x="5498" y="192"/>
                  <a:pt x="5516" y="19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endParaRPr lang="en-US" dirty="0">
              <a:solidFill>
                <a:srgbClr val="000000"/>
              </a:solidFill>
              <a:latin typeface="Arial"/>
            </a:endParaRPr>
          </a:p>
        </p:txBody>
      </p:sp>
      <p:sp>
        <p:nvSpPr>
          <p:cNvPr id="26" name="Disclaimer-English (United States)" hidden="1"/>
          <p:cNvSpPr>
            <a:spLocks noChangeArrowheads="1"/>
          </p:cNvSpPr>
          <p:nvPr/>
        </p:nvSpPr>
        <p:spPr bwMode="black">
          <a:xfrm>
            <a:off x="2268266" y="6287538"/>
            <a:ext cx="35444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04863" eaLnBrk="0" hangingPunct="0"/>
            <a:r>
              <a:rPr lang="en-US" sz="800" dirty="0">
                <a:solidFill>
                  <a:srgbClr val="FFFFFF"/>
                </a:solidFill>
                <a:latin typeface="Arial"/>
              </a:rPr>
              <a:t>CONFIDENTIAL AND PROPRIETARY</a:t>
            </a:r>
          </a:p>
          <a:p>
            <a:pPr defTabSz="804863" eaLnBrk="0" hangingPunct="0"/>
            <a:r>
              <a:rPr lang="en-US" sz="800" dirty="0">
                <a:solidFill>
                  <a:srgbClr val="FFFFFF"/>
                </a:solidFill>
                <a:latin typeface="Arial"/>
              </a:rPr>
              <a:t>Any use of this material without specific permission of McKinsey &amp; Company is strictly prohibited</a:t>
            </a:r>
          </a:p>
        </p:txBody>
      </p:sp>
      <p:pic>
        <p:nvPicPr>
          <p:cNvPr id="14" name="Picture 13">
            <a:extLst>
              <a:ext uri="{FF2B5EF4-FFF2-40B4-BE49-F238E27FC236}">
                <a16:creationId xmlns:a16="http://schemas.microsoft.com/office/drawing/2014/main" id="{363DF322-2B4A-4E5F-BD31-963945D2E23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419" b="4121"/>
          <a:stretch/>
        </p:blipFill>
        <p:spPr>
          <a:xfrm>
            <a:off x="0" y="0"/>
            <a:ext cx="8964706" cy="6721475"/>
          </a:xfrm>
          <a:prstGeom prst="rect">
            <a:avLst/>
          </a:prstGeom>
        </p:spPr>
      </p:pic>
    </p:spTree>
    <p:extLst>
      <p:ext uri="{BB962C8B-B14F-4D97-AF65-F5344CB8AC3E}">
        <p14:creationId xmlns:p14="http://schemas.microsoft.com/office/powerpoint/2010/main" val="2813979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1D7CA83-AF1F-4403-84EF-E3AACA9D0DAC}"/>
              </a:ext>
            </a:extLst>
          </p:cNvPr>
          <p:cNvGraphicFramePr>
            <a:graphicFrameLocks noChangeAspect="1"/>
          </p:cNvGraphicFramePr>
          <p:nvPr>
            <p:custDataLst>
              <p:tags r:id="rId2"/>
            </p:custDataLst>
            <p:extLst>
              <p:ext uri="{D42A27DB-BD31-4B8C-83A1-F6EECF244321}">
                <p14:modId xmlns:p14="http://schemas.microsoft.com/office/powerpoint/2010/main" val="30287445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3692" name="think-cell Slide" r:id="rId5" imgW="408" imgH="408" progId="TCLayout.ActiveDocument.1">
                  <p:embed/>
                </p:oleObj>
              </mc:Choice>
              <mc:Fallback>
                <p:oleObj name="think-cell Slide" r:id="rId5" imgW="408" imgH="40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564D5E3-B40F-4252-A2FF-6EBE1FF23EFC}"/>
              </a:ext>
            </a:extLst>
          </p:cNvPr>
          <p:cNvSpPr/>
          <p:nvPr>
            <p:custDataLst>
              <p:tags r:id="rId3"/>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000" dirty="0" err="1">
              <a:solidFill>
                <a:srgbClr val="000000"/>
              </a:solidFill>
              <a:latin typeface="Georgia" panose="02040502050405020303" pitchFamily="18" charset="0"/>
              <a:sym typeface="Georgia" panose="02040502050405020303" pitchFamily="18" charset="0"/>
            </a:endParaRPr>
          </a:p>
        </p:txBody>
      </p:sp>
      <p:pic>
        <p:nvPicPr>
          <p:cNvPr id="27" name="Picture 26">
            <a:extLst>
              <a:ext uri="{FF2B5EF4-FFF2-40B4-BE49-F238E27FC236}">
                <a16:creationId xmlns:a16="http://schemas.microsoft.com/office/drawing/2014/main" id="{C680E996-D4BC-4031-9453-5E043772A4C9}"/>
              </a:ext>
            </a:extLst>
          </p:cNvPr>
          <p:cNvPicPr>
            <a:picLocks/>
          </p:cNvPicPr>
          <p:nvPr/>
        </p:nvPicPr>
        <p:blipFill>
          <a:blip r:embed="rId7">
            <a:duotone>
              <a:prstClr val="black"/>
              <a:schemeClr val="accent3">
                <a:tint val="45000"/>
                <a:satMod val="400000"/>
              </a:schemeClr>
            </a:duotone>
          </a:blip>
          <a:stretch>
            <a:fillRect/>
          </a:stretch>
        </p:blipFill>
        <p:spPr>
          <a:xfrm>
            <a:off x="0" y="6453495"/>
            <a:ext cx="8961438" cy="267979"/>
          </a:xfrm>
          <a:prstGeom prst="rect">
            <a:avLst/>
          </a:prstGeom>
        </p:spPr>
      </p:pic>
      <p:sp>
        <p:nvSpPr>
          <p:cNvPr id="6" name="Rectangle 5">
            <a:extLst>
              <a:ext uri="{FF2B5EF4-FFF2-40B4-BE49-F238E27FC236}">
                <a16:creationId xmlns:a16="http://schemas.microsoft.com/office/drawing/2014/main" id="{0B32FE46-44D8-4C49-B73B-68249AAD43A5}"/>
              </a:ext>
            </a:extLst>
          </p:cNvPr>
          <p:cNvSpPr>
            <a:spLocks/>
          </p:cNvSpPr>
          <p:nvPr/>
        </p:nvSpPr>
        <p:spPr>
          <a:xfrm>
            <a:off x="0" y="6453495"/>
            <a:ext cx="8961438" cy="267979"/>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solidFill>
                <a:srgbClr val="000000"/>
              </a:solidFill>
            </a:endParaRPr>
          </a:p>
        </p:txBody>
      </p:sp>
      <p:sp>
        <p:nvSpPr>
          <p:cNvPr id="2" name="2. Slide Title"/>
          <p:cNvSpPr>
            <a:spLocks noGrp="1"/>
          </p:cNvSpPr>
          <p:nvPr>
            <p:ph type="title"/>
          </p:nvPr>
        </p:nvSpPr>
        <p:spPr bwMode="auto">
          <a:xfrm>
            <a:off x="119064" y="230188"/>
            <a:ext cx="8128704" cy="307777"/>
          </a:xfrm>
        </p:spPr>
        <p:txBody>
          <a:bodyPr anchor="ctr"/>
          <a:lstStyle>
            <a:lvl1pPr>
              <a:defRPr>
                <a:solidFill>
                  <a:schemeClr val="accent4"/>
                </a:solidFill>
              </a:defRPr>
            </a:lvl1pPr>
          </a:lstStyle>
          <a:p>
            <a:r>
              <a:rPr lang="en-US" dirty="0"/>
              <a:t>Click to edit Master title style</a:t>
            </a:r>
          </a:p>
        </p:txBody>
      </p:sp>
      <p:sp>
        <p:nvSpPr>
          <p:cNvPr id="5" name="doc id" hidden="1"/>
          <p:cNvSpPr>
            <a:spLocks noChangeArrowheads="1"/>
          </p:cNvSpPr>
          <p:nvPr/>
        </p:nvSpPr>
        <p:spPr bwMode="auto">
          <a:xfrm>
            <a:off x="8081963" y="50801"/>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en-US" sz="800" dirty="0">
              <a:solidFill>
                <a:srgbClr val="808080"/>
              </a:solidFill>
              <a:latin typeface="Arial"/>
            </a:endParaRPr>
          </a:p>
        </p:txBody>
      </p:sp>
      <p:sp>
        <p:nvSpPr>
          <p:cNvPr id="28" name="Oval 27">
            <a:extLst>
              <a:ext uri="{FF2B5EF4-FFF2-40B4-BE49-F238E27FC236}">
                <a16:creationId xmlns:a16="http://schemas.microsoft.com/office/drawing/2014/main" id="{021FF696-32FC-43E5-B51C-B24064B2AE83}"/>
              </a:ext>
            </a:extLst>
          </p:cNvPr>
          <p:cNvSpPr/>
          <p:nvPr/>
        </p:nvSpPr>
        <p:spPr>
          <a:xfrm>
            <a:off x="8670131" y="6476356"/>
            <a:ext cx="224864" cy="224864"/>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8" name="Slide Number"/>
          <p:cNvSpPr txBox="1">
            <a:spLocks/>
          </p:cNvSpPr>
          <p:nvPr/>
        </p:nvSpPr>
        <p:spPr bwMode="auto">
          <a:xfrm>
            <a:off x="8685213" y="6525929"/>
            <a:ext cx="189560" cy="123111"/>
          </a:xfrm>
          <a:prstGeom prst="rect">
            <a:avLst/>
          </a:prstGeom>
        </p:spPr>
        <p:txBody>
          <a:bodyPr vert="horz" wrap="square" lIns="0" tIns="0" rIns="0" bIns="0" rtlCol="0" anchor="ctr">
            <a:spAutoFit/>
          </a:bodyPr>
          <a:lstStyle>
            <a:defPPr>
              <a:defRPr lang="en-US"/>
            </a:defPPr>
            <a:lvl1pPr>
              <a:defRPr sz="1000" baseline="0">
                <a:latin typeface="+mn-lt"/>
              </a:defRPr>
            </a:lvl1pPr>
          </a:lstStyle>
          <a:p>
            <a:pPr algn="ctr"/>
            <a:fld id="{42C328C1-A84F-4A39-A664-DBA00541A8C6}" type="slidenum">
              <a:rPr lang="en-US" sz="800" b="1" smtClean="0">
                <a:solidFill>
                  <a:srgbClr val="526E33"/>
                </a:solidFill>
              </a:rPr>
              <a:pPr algn="ctr"/>
              <a:t>‹#›</a:t>
            </a:fld>
            <a:endParaRPr lang="en-US" sz="800" b="1" dirty="0">
              <a:solidFill>
                <a:srgbClr val="526E33"/>
              </a:solidFill>
            </a:endParaRPr>
          </a:p>
        </p:txBody>
      </p:sp>
      <p:sp>
        <p:nvSpPr>
          <p:cNvPr id="10" name="Rectangle 9">
            <a:extLst>
              <a:ext uri="{FF2B5EF4-FFF2-40B4-BE49-F238E27FC236}">
                <a16:creationId xmlns:a16="http://schemas.microsoft.com/office/drawing/2014/main" id="{737304F3-0E16-45CE-B154-45F20887A1DE}"/>
              </a:ext>
            </a:extLst>
          </p:cNvPr>
          <p:cNvSpPr/>
          <p:nvPr/>
        </p:nvSpPr>
        <p:spPr>
          <a:xfrm>
            <a:off x="0" y="725654"/>
            <a:ext cx="8961438" cy="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800" dirty="0">
              <a:solidFill>
                <a:srgbClr val="FFFFFF"/>
              </a:solidFill>
            </a:endParaRPr>
          </a:p>
        </p:txBody>
      </p:sp>
      <p:pic>
        <p:nvPicPr>
          <p:cNvPr id="11" name="Picture 34" descr="Image result for AZERBAYCAN RESPUBLİKASI KEND TESERRÜFATI NAZİRLİYİ LOGO">
            <a:extLst>
              <a:ext uri="{FF2B5EF4-FFF2-40B4-BE49-F238E27FC236}">
                <a16:creationId xmlns:a16="http://schemas.microsoft.com/office/drawing/2014/main" id="{AF940829-439E-47C4-B40E-287D071D108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93337" y="147482"/>
            <a:ext cx="466528" cy="425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215984"/>
      </p:ext>
    </p:extLst>
  </p:cSld>
  <p:clrMapOvr>
    <a:masterClrMapping/>
  </p:clrMapOvr>
  <p:extLst>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tags" Target="../tags/tag8.xml"/><Relationship Id="rId18" Type="http://schemas.openxmlformats.org/officeDocument/2006/relationships/tags" Target="../tags/tag13.xml"/><Relationship Id="rId26" Type="http://schemas.openxmlformats.org/officeDocument/2006/relationships/tags" Target="../tags/tag21.xml"/><Relationship Id="rId21" Type="http://schemas.openxmlformats.org/officeDocument/2006/relationships/tags" Target="../tags/tag16.xml"/><Relationship Id="rId34" Type="http://schemas.openxmlformats.org/officeDocument/2006/relationships/tags" Target="../tags/tag29.xml"/><Relationship Id="rId7" Type="http://schemas.openxmlformats.org/officeDocument/2006/relationships/tags" Target="../tags/tag2.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tags" Target="../tags/tag20.xml"/><Relationship Id="rId33" Type="http://schemas.openxmlformats.org/officeDocument/2006/relationships/tags" Target="../tags/tag28.xml"/><Relationship Id="rId2" Type="http://schemas.openxmlformats.org/officeDocument/2006/relationships/slideLayout" Target="../slideLayouts/slideLayout2.xml"/><Relationship Id="rId16" Type="http://schemas.openxmlformats.org/officeDocument/2006/relationships/tags" Target="../tags/tag11.xml"/><Relationship Id="rId20" Type="http://schemas.openxmlformats.org/officeDocument/2006/relationships/tags" Target="../tags/tag15.xml"/><Relationship Id="rId29" Type="http://schemas.openxmlformats.org/officeDocument/2006/relationships/tags" Target="../tags/tag24.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tags" Target="../tags/tag6.xml"/><Relationship Id="rId24" Type="http://schemas.openxmlformats.org/officeDocument/2006/relationships/tags" Target="../tags/tag19.xml"/><Relationship Id="rId32" Type="http://schemas.openxmlformats.org/officeDocument/2006/relationships/tags" Target="../tags/tag27.xml"/><Relationship Id="rId37" Type="http://schemas.openxmlformats.org/officeDocument/2006/relationships/image" Target="../media/image1.emf"/><Relationship Id="rId5" Type="http://schemas.openxmlformats.org/officeDocument/2006/relationships/theme" Target="../theme/theme1.xml"/><Relationship Id="rId15" Type="http://schemas.openxmlformats.org/officeDocument/2006/relationships/tags" Target="../tags/tag10.xml"/><Relationship Id="rId23" Type="http://schemas.openxmlformats.org/officeDocument/2006/relationships/tags" Target="../tags/tag18.xml"/><Relationship Id="rId28" Type="http://schemas.openxmlformats.org/officeDocument/2006/relationships/tags" Target="../tags/tag23.xml"/><Relationship Id="rId36" Type="http://schemas.openxmlformats.org/officeDocument/2006/relationships/oleObject" Target="../embeddings/oleObject1.bin"/><Relationship Id="rId10" Type="http://schemas.openxmlformats.org/officeDocument/2006/relationships/tags" Target="../tags/tag5.xml"/><Relationship Id="rId19" Type="http://schemas.openxmlformats.org/officeDocument/2006/relationships/tags" Target="../tags/tag14.xml"/><Relationship Id="rId31" Type="http://schemas.openxmlformats.org/officeDocument/2006/relationships/tags" Target="../tags/tag26.xml"/><Relationship Id="rId4" Type="http://schemas.openxmlformats.org/officeDocument/2006/relationships/slideLayout" Target="../slideLayouts/slideLayout4.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tags" Target="../tags/tag17.xml"/><Relationship Id="rId27" Type="http://schemas.openxmlformats.org/officeDocument/2006/relationships/tags" Target="../tags/tag22.xml"/><Relationship Id="rId30" Type="http://schemas.openxmlformats.org/officeDocument/2006/relationships/tags" Target="../tags/tag25.xml"/><Relationship Id="rId35" Type="http://schemas.openxmlformats.org/officeDocument/2006/relationships/tags" Target="../tags/tag30.xml"/><Relationship Id="rId8" Type="http://schemas.openxmlformats.org/officeDocument/2006/relationships/tags" Target="../tags/tag3.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3" Type="http://schemas.openxmlformats.org/officeDocument/2006/relationships/slideLayout" Target="../slideLayouts/slideLayout7.xml"/><Relationship Id="rId21" Type="http://schemas.openxmlformats.org/officeDocument/2006/relationships/tags" Target="../tags/tag55.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5" Type="http://schemas.openxmlformats.org/officeDocument/2006/relationships/image" Target="../media/image5.png"/><Relationship Id="rId2" Type="http://schemas.openxmlformats.org/officeDocument/2006/relationships/slideLayout" Target="../slideLayouts/slideLayout6.xml"/><Relationship Id="rId16" Type="http://schemas.openxmlformats.org/officeDocument/2006/relationships/tags" Target="../tags/tag50.xml"/><Relationship Id="rId20" Type="http://schemas.openxmlformats.org/officeDocument/2006/relationships/tags" Target="../tags/tag54.xml"/><Relationship Id="rId1" Type="http://schemas.openxmlformats.org/officeDocument/2006/relationships/slideLayout" Target="../slideLayouts/slideLayout5.xml"/><Relationship Id="rId6" Type="http://schemas.openxmlformats.org/officeDocument/2006/relationships/tags" Target="../tags/tag40.xml"/><Relationship Id="rId11" Type="http://schemas.openxmlformats.org/officeDocument/2006/relationships/tags" Target="../tags/tag45.xml"/><Relationship Id="rId24" Type="http://schemas.openxmlformats.org/officeDocument/2006/relationships/image" Target="../media/image1.emf"/><Relationship Id="rId5" Type="http://schemas.openxmlformats.org/officeDocument/2006/relationships/vmlDrawing" Target="../drawings/vmlDrawing6.vml"/><Relationship Id="rId15" Type="http://schemas.openxmlformats.org/officeDocument/2006/relationships/tags" Target="../tags/tag49.xml"/><Relationship Id="rId23" Type="http://schemas.openxmlformats.org/officeDocument/2006/relationships/oleObject" Target="../embeddings/oleObject6.bin"/><Relationship Id="rId10" Type="http://schemas.openxmlformats.org/officeDocument/2006/relationships/tags" Target="../tags/tag44.xml"/><Relationship Id="rId19" Type="http://schemas.openxmlformats.org/officeDocument/2006/relationships/tags" Target="../tags/tag53.xml"/><Relationship Id="rId4" Type="http://schemas.openxmlformats.org/officeDocument/2006/relationships/theme" Target="../theme/theme2.xml"/><Relationship Id="rId9" Type="http://schemas.openxmlformats.org/officeDocument/2006/relationships/tags" Target="../tags/tag43.xml"/><Relationship Id="rId14" Type="http://schemas.openxmlformats.org/officeDocument/2006/relationships/tags" Target="../tags/tag48.xml"/><Relationship Id="rId22" Type="http://schemas.openxmlformats.org/officeDocument/2006/relationships/tags" Target="../tags/tag56.xml"/></Relationships>
</file>

<file path=ppt/slideMasters/_rels/slideMaster3.xml.rels><?xml version="1.0" encoding="UTF-8" standalone="yes"?>
<Relationships xmlns="http://schemas.openxmlformats.org/package/2006/relationships"><Relationship Id="rId13" Type="http://schemas.openxmlformats.org/officeDocument/2006/relationships/tags" Target="../tags/tag69.xml"/><Relationship Id="rId18" Type="http://schemas.openxmlformats.org/officeDocument/2006/relationships/tags" Target="../tags/tag74.xml"/><Relationship Id="rId26" Type="http://schemas.openxmlformats.org/officeDocument/2006/relationships/tags" Target="../tags/tag82.xml"/><Relationship Id="rId21" Type="http://schemas.openxmlformats.org/officeDocument/2006/relationships/tags" Target="../tags/tag77.xml"/><Relationship Id="rId34" Type="http://schemas.openxmlformats.org/officeDocument/2006/relationships/tags" Target="../tags/tag90.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5" Type="http://schemas.openxmlformats.org/officeDocument/2006/relationships/tags" Target="../tags/tag81.xml"/><Relationship Id="rId33" Type="http://schemas.openxmlformats.org/officeDocument/2006/relationships/tags" Target="../tags/tag89.xml"/><Relationship Id="rId2" Type="http://schemas.openxmlformats.org/officeDocument/2006/relationships/slideLayout" Target="../slideLayouts/slideLayout9.xml"/><Relationship Id="rId16" Type="http://schemas.openxmlformats.org/officeDocument/2006/relationships/tags" Target="../tags/tag72.xml"/><Relationship Id="rId20" Type="http://schemas.openxmlformats.org/officeDocument/2006/relationships/tags" Target="../tags/tag76.xml"/><Relationship Id="rId29" Type="http://schemas.openxmlformats.org/officeDocument/2006/relationships/tags" Target="../tags/tag85.xml"/><Relationship Id="rId1" Type="http://schemas.openxmlformats.org/officeDocument/2006/relationships/slideLayout" Target="../slideLayouts/slideLayout8.xml"/><Relationship Id="rId6" Type="http://schemas.openxmlformats.org/officeDocument/2006/relationships/vmlDrawing" Target="../drawings/vmlDrawing10.vml"/><Relationship Id="rId11" Type="http://schemas.openxmlformats.org/officeDocument/2006/relationships/tags" Target="../tags/tag67.xml"/><Relationship Id="rId24" Type="http://schemas.openxmlformats.org/officeDocument/2006/relationships/tags" Target="../tags/tag80.xml"/><Relationship Id="rId32" Type="http://schemas.openxmlformats.org/officeDocument/2006/relationships/tags" Target="../tags/tag88.xml"/><Relationship Id="rId37" Type="http://schemas.openxmlformats.org/officeDocument/2006/relationships/image" Target="../media/image1.emf"/><Relationship Id="rId5" Type="http://schemas.openxmlformats.org/officeDocument/2006/relationships/theme" Target="../theme/theme3.xml"/><Relationship Id="rId15" Type="http://schemas.openxmlformats.org/officeDocument/2006/relationships/tags" Target="../tags/tag71.xml"/><Relationship Id="rId23" Type="http://schemas.openxmlformats.org/officeDocument/2006/relationships/tags" Target="../tags/tag79.xml"/><Relationship Id="rId28" Type="http://schemas.openxmlformats.org/officeDocument/2006/relationships/tags" Target="../tags/tag84.xml"/><Relationship Id="rId36" Type="http://schemas.openxmlformats.org/officeDocument/2006/relationships/oleObject" Target="../embeddings/oleObject10.bin"/><Relationship Id="rId10" Type="http://schemas.openxmlformats.org/officeDocument/2006/relationships/tags" Target="../tags/tag66.xml"/><Relationship Id="rId19" Type="http://schemas.openxmlformats.org/officeDocument/2006/relationships/tags" Target="../tags/tag75.xml"/><Relationship Id="rId31" Type="http://schemas.openxmlformats.org/officeDocument/2006/relationships/tags" Target="../tags/tag87.xml"/><Relationship Id="rId4" Type="http://schemas.openxmlformats.org/officeDocument/2006/relationships/slideLayout" Target="../slideLayouts/slideLayout11.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tags" Target="../tags/tag78.xml"/><Relationship Id="rId27" Type="http://schemas.openxmlformats.org/officeDocument/2006/relationships/tags" Target="../tags/tag83.xml"/><Relationship Id="rId30" Type="http://schemas.openxmlformats.org/officeDocument/2006/relationships/tags" Target="../tags/tag86.xml"/><Relationship Id="rId35" Type="http://schemas.openxmlformats.org/officeDocument/2006/relationships/tags" Target="../tags/tag91.xml"/><Relationship Id="rId8" Type="http://schemas.openxmlformats.org/officeDocument/2006/relationships/tags" Target="../tags/tag64.xml"/><Relationship Id="rId3"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13" Type="http://schemas.openxmlformats.org/officeDocument/2006/relationships/tags" Target="../tags/tag107.xml"/><Relationship Id="rId18" Type="http://schemas.openxmlformats.org/officeDocument/2006/relationships/tags" Target="../tags/tag112.xml"/><Relationship Id="rId26" Type="http://schemas.openxmlformats.org/officeDocument/2006/relationships/tags" Target="../tags/tag120.xml"/><Relationship Id="rId21" Type="http://schemas.openxmlformats.org/officeDocument/2006/relationships/tags" Target="../tags/tag115.xml"/><Relationship Id="rId34" Type="http://schemas.openxmlformats.org/officeDocument/2006/relationships/tags" Target="../tags/tag128.xml"/><Relationship Id="rId7" Type="http://schemas.openxmlformats.org/officeDocument/2006/relationships/tags" Target="../tags/tag101.xml"/><Relationship Id="rId12" Type="http://schemas.openxmlformats.org/officeDocument/2006/relationships/tags" Target="../tags/tag106.xml"/><Relationship Id="rId17" Type="http://schemas.openxmlformats.org/officeDocument/2006/relationships/tags" Target="../tags/tag111.xml"/><Relationship Id="rId25" Type="http://schemas.openxmlformats.org/officeDocument/2006/relationships/tags" Target="../tags/tag119.xml"/><Relationship Id="rId33" Type="http://schemas.openxmlformats.org/officeDocument/2006/relationships/tags" Target="../tags/tag127.xml"/><Relationship Id="rId2" Type="http://schemas.openxmlformats.org/officeDocument/2006/relationships/slideLayout" Target="../slideLayouts/slideLayout13.xml"/><Relationship Id="rId16" Type="http://schemas.openxmlformats.org/officeDocument/2006/relationships/tags" Target="../tags/tag110.xml"/><Relationship Id="rId20" Type="http://schemas.openxmlformats.org/officeDocument/2006/relationships/tags" Target="../tags/tag114.xml"/><Relationship Id="rId29" Type="http://schemas.openxmlformats.org/officeDocument/2006/relationships/tags" Target="../tags/tag123.xml"/><Relationship Id="rId1" Type="http://schemas.openxmlformats.org/officeDocument/2006/relationships/slideLayout" Target="../slideLayouts/slideLayout12.xml"/><Relationship Id="rId6" Type="http://schemas.openxmlformats.org/officeDocument/2006/relationships/vmlDrawing" Target="../drawings/vmlDrawing15.vml"/><Relationship Id="rId11" Type="http://schemas.openxmlformats.org/officeDocument/2006/relationships/tags" Target="../tags/tag105.xml"/><Relationship Id="rId24" Type="http://schemas.openxmlformats.org/officeDocument/2006/relationships/tags" Target="../tags/tag118.xml"/><Relationship Id="rId32" Type="http://schemas.openxmlformats.org/officeDocument/2006/relationships/tags" Target="../tags/tag126.xml"/><Relationship Id="rId37" Type="http://schemas.openxmlformats.org/officeDocument/2006/relationships/image" Target="../media/image1.emf"/><Relationship Id="rId5" Type="http://schemas.openxmlformats.org/officeDocument/2006/relationships/theme" Target="../theme/theme4.xml"/><Relationship Id="rId15" Type="http://schemas.openxmlformats.org/officeDocument/2006/relationships/tags" Target="../tags/tag109.xml"/><Relationship Id="rId23" Type="http://schemas.openxmlformats.org/officeDocument/2006/relationships/tags" Target="../tags/tag117.xml"/><Relationship Id="rId28" Type="http://schemas.openxmlformats.org/officeDocument/2006/relationships/tags" Target="../tags/tag122.xml"/><Relationship Id="rId36" Type="http://schemas.openxmlformats.org/officeDocument/2006/relationships/oleObject" Target="../embeddings/oleObject15.bin"/><Relationship Id="rId10" Type="http://schemas.openxmlformats.org/officeDocument/2006/relationships/tags" Target="../tags/tag104.xml"/><Relationship Id="rId19" Type="http://schemas.openxmlformats.org/officeDocument/2006/relationships/tags" Target="../tags/tag113.xml"/><Relationship Id="rId31" Type="http://schemas.openxmlformats.org/officeDocument/2006/relationships/tags" Target="../tags/tag125.xml"/><Relationship Id="rId4" Type="http://schemas.openxmlformats.org/officeDocument/2006/relationships/slideLayout" Target="../slideLayouts/slideLayout15.xml"/><Relationship Id="rId9" Type="http://schemas.openxmlformats.org/officeDocument/2006/relationships/tags" Target="../tags/tag103.xml"/><Relationship Id="rId14" Type="http://schemas.openxmlformats.org/officeDocument/2006/relationships/tags" Target="../tags/tag108.xml"/><Relationship Id="rId22" Type="http://schemas.openxmlformats.org/officeDocument/2006/relationships/tags" Target="../tags/tag116.xml"/><Relationship Id="rId27" Type="http://schemas.openxmlformats.org/officeDocument/2006/relationships/tags" Target="../tags/tag121.xml"/><Relationship Id="rId30" Type="http://schemas.openxmlformats.org/officeDocument/2006/relationships/tags" Target="../tags/tag124.xml"/><Relationship Id="rId35" Type="http://schemas.openxmlformats.org/officeDocument/2006/relationships/tags" Target="../tags/tag129.xml"/><Relationship Id="rId8" Type="http://schemas.openxmlformats.org/officeDocument/2006/relationships/tags" Target="../tags/tag102.xml"/><Relationship Id="rId3"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13" Type="http://schemas.openxmlformats.org/officeDocument/2006/relationships/tags" Target="../tags/tag145.xml"/><Relationship Id="rId18" Type="http://schemas.openxmlformats.org/officeDocument/2006/relationships/tags" Target="../tags/tag150.xml"/><Relationship Id="rId26" Type="http://schemas.openxmlformats.org/officeDocument/2006/relationships/tags" Target="../tags/tag158.xml"/><Relationship Id="rId21" Type="http://schemas.openxmlformats.org/officeDocument/2006/relationships/tags" Target="../tags/tag153.xml"/><Relationship Id="rId34" Type="http://schemas.openxmlformats.org/officeDocument/2006/relationships/tags" Target="../tags/tag166.xml"/><Relationship Id="rId7" Type="http://schemas.openxmlformats.org/officeDocument/2006/relationships/tags" Target="../tags/tag139.xml"/><Relationship Id="rId12" Type="http://schemas.openxmlformats.org/officeDocument/2006/relationships/tags" Target="../tags/tag144.xml"/><Relationship Id="rId17" Type="http://schemas.openxmlformats.org/officeDocument/2006/relationships/tags" Target="../tags/tag149.xml"/><Relationship Id="rId25" Type="http://schemas.openxmlformats.org/officeDocument/2006/relationships/tags" Target="../tags/tag157.xml"/><Relationship Id="rId33" Type="http://schemas.openxmlformats.org/officeDocument/2006/relationships/tags" Target="../tags/tag165.xml"/><Relationship Id="rId2" Type="http://schemas.openxmlformats.org/officeDocument/2006/relationships/slideLayout" Target="../slideLayouts/slideLayout17.xml"/><Relationship Id="rId16" Type="http://schemas.openxmlformats.org/officeDocument/2006/relationships/tags" Target="../tags/tag148.xml"/><Relationship Id="rId20" Type="http://schemas.openxmlformats.org/officeDocument/2006/relationships/tags" Target="../tags/tag152.xml"/><Relationship Id="rId29" Type="http://schemas.openxmlformats.org/officeDocument/2006/relationships/tags" Target="../tags/tag161.xml"/><Relationship Id="rId1" Type="http://schemas.openxmlformats.org/officeDocument/2006/relationships/slideLayout" Target="../slideLayouts/slideLayout16.xml"/><Relationship Id="rId6" Type="http://schemas.openxmlformats.org/officeDocument/2006/relationships/vmlDrawing" Target="../drawings/vmlDrawing20.vml"/><Relationship Id="rId11" Type="http://schemas.openxmlformats.org/officeDocument/2006/relationships/tags" Target="../tags/tag143.xml"/><Relationship Id="rId24" Type="http://schemas.openxmlformats.org/officeDocument/2006/relationships/tags" Target="../tags/tag156.xml"/><Relationship Id="rId32" Type="http://schemas.openxmlformats.org/officeDocument/2006/relationships/tags" Target="../tags/tag164.xml"/><Relationship Id="rId37" Type="http://schemas.openxmlformats.org/officeDocument/2006/relationships/image" Target="../media/image1.emf"/><Relationship Id="rId5" Type="http://schemas.openxmlformats.org/officeDocument/2006/relationships/theme" Target="../theme/theme5.xml"/><Relationship Id="rId15" Type="http://schemas.openxmlformats.org/officeDocument/2006/relationships/tags" Target="../tags/tag147.xml"/><Relationship Id="rId23" Type="http://schemas.openxmlformats.org/officeDocument/2006/relationships/tags" Target="../tags/tag155.xml"/><Relationship Id="rId28" Type="http://schemas.openxmlformats.org/officeDocument/2006/relationships/tags" Target="../tags/tag160.xml"/><Relationship Id="rId36" Type="http://schemas.openxmlformats.org/officeDocument/2006/relationships/oleObject" Target="../embeddings/oleObject20.bin"/><Relationship Id="rId10" Type="http://schemas.openxmlformats.org/officeDocument/2006/relationships/tags" Target="../tags/tag142.xml"/><Relationship Id="rId19" Type="http://schemas.openxmlformats.org/officeDocument/2006/relationships/tags" Target="../tags/tag151.xml"/><Relationship Id="rId31" Type="http://schemas.openxmlformats.org/officeDocument/2006/relationships/tags" Target="../tags/tag163.xml"/><Relationship Id="rId4" Type="http://schemas.openxmlformats.org/officeDocument/2006/relationships/slideLayout" Target="../slideLayouts/slideLayout19.xml"/><Relationship Id="rId9" Type="http://schemas.openxmlformats.org/officeDocument/2006/relationships/tags" Target="../tags/tag141.xml"/><Relationship Id="rId14" Type="http://schemas.openxmlformats.org/officeDocument/2006/relationships/tags" Target="../tags/tag146.xml"/><Relationship Id="rId22" Type="http://schemas.openxmlformats.org/officeDocument/2006/relationships/tags" Target="../tags/tag154.xml"/><Relationship Id="rId27" Type="http://schemas.openxmlformats.org/officeDocument/2006/relationships/tags" Target="../tags/tag159.xml"/><Relationship Id="rId30" Type="http://schemas.openxmlformats.org/officeDocument/2006/relationships/tags" Target="../tags/tag162.xml"/><Relationship Id="rId35" Type="http://schemas.openxmlformats.org/officeDocument/2006/relationships/tags" Target="../tags/tag167.xml"/><Relationship Id="rId8" Type="http://schemas.openxmlformats.org/officeDocument/2006/relationships/tags" Target="../tags/tag140.xml"/><Relationship Id="rId3"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13" Type="http://schemas.openxmlformats.org/officeDocument/2006/relationships/tags" Target="../tags/tag181.xml"/><Relationship Id="rId18" Type="http://schemas.openxmlformats.org/officeDocument/2006/relationships/tags" Target="../tags/tag186.xml"/><Relationship Id="rId26" Type="http://schemas.openxmlformats.org/officeDocument/2006/relationships/tags" Target="../tags/tag194.xml"/><Relationship Id="rId21" Type="http://schemas.openxmlformats.org/officeDocument/2006/relationships/tags" Target="../tags/tag189.xml"/><Relationship Id="rId34" Type="http://schemas.openxmlformats.org/officeDocument/2006/relationships/tags" Target="../tags/tag202.xml"/><Relationship Id="rId7" Type="http://schemas.openxmlformats.org/officeDocument/2006/relationships/tags" Target="../tags/tag175.xml"/><Relationship Id="rId12" Type="http://schemas.openxmlformats.org/officeDocument/2006/relationships/tags" Target="../tags/tag180.xml"/><Relationship Id="rId17" Type="http://schemas.openxmlformats.org/officeDocument/2006/relationships/tags" Target="../tags/tag185.xml"/><Relationship Id="rId25" Type="http://schemas.openxmlformats.org/officeDocument/2006/relationships/tags" Target="../tags/tag193.xml"/><Relationship Id="rId33" Type="http://schemas.openxmlformats.org/officeDocument/2006/relationships/tags" Target="../tags/tag201.xml"/><Relationship Id="rId2" Type="http://schemas.openxmlformats.org/officeDocument/2006/relationships/slideLayout" Target="../slideLayouts/slideLayout21.xml"/><Relationship Id="rId16" Type="http://schemas.openxmlformats.org/officeDocument/2006/relationships/tags" Target="../tags/tag184.xml"/><Relationship Id="rId20" Type="http://schemas.openxmlformats.org/officeDocument/2006/relationships/tags" Target="../tags/tag188.xml"/><Relationship Id="rId29" Type="http://schemas.openxmlformats.org/officeDocument/2006/relationships/tags" Target="../tags/tag197.xml"/><Relationship Id="rId1" Type="http://schemas.openxmlformats.org/officeDocument/2006/relationships/slideLayout" Target="../slideLayouts/slideLayout20.xml"/><Relationship Id="rId6" Type="http://schemas.openxmlformats.org/officeDocument/2006/relationships/vmlDrawing" Target="../drawings/vmlDrawing24.vml"/><Relationship Id="rId11" Type="http://schemas.openxmlformats.org/officeDocument/2006/relationships/tags" Target="../tags/tag179.xml"/><Relationship Id="rId24" Type="http://schemas.openxmlformats.org/officeDocument/2006/relationships/tags" Target="../tags/tag192.xml"/><Relationship Id="rId32" Type="http://schemas.openxmlformats.org/officeDocument/2006/relationships/tags" Target="../tags/tag200.xml"/><Relationship Id="rId37" Type="http://schemas.openxmlformats.org/officeDocument/2006/relationships/image" Target="../media/image1.emf"/><Relationship Id="rId5" Type="http://schemas.openxmlformats.org/officeDocument/2006/relationships/theme" Target="../theme/theme6.xml"/><Relationship Id="rId15" Type="http://schemas.openxmlformats.org/officeDocument/2006/relationships/tags" Target="../tags/tag183.xml"/><Relationship Id="rId23" Type="http://schemas.openxmlformats.org/officeDocument/2006/relationships/tags" Target="../tags/tag191.xml"/><Relationship Id="rId28" Type="http://schemas.openxmlformats.org/officeDocument/2006/relationships/tags" Target="../tags/tag196.xml"/><Relationship Id="rId36" Type="http://schemas.openxmlformats.org/officeDocument/2006/relationships/oleObject" Target="../embeddings/oleObject24.bin"/><Relationship Id="rId10" Type="http://schemas.openxmlformats.org/officeDocument/2006/relationships/tags" Target="../tags/tag178.xml"/><Relationship Id="rId19" Type="http://schemas.openxmlformats.org/officeDocument/2006/relationships/tags" Target="../tags/tag187.xml"/><Relationship Id="rId31" Type="http://schemas.openxmlformats.org/officeDocument/2006/relationships/tags" Target="../tags/tag199.xml"/><Relationship Id="rId4" Type="http://schemas.openxmlformats.org/officeDocument/2006/relationships/slideLayout" Target="../slideLayouts/slideLayout23.xml"/><Relationship Id="rId9" Type="http://schemas.openxmlformats.org/officeDocument/2006/relationships/tags" Target="../tags/tag177.xml"/><Relationship Id="rId14" Type="http://schemas.openxmlformats.org/officeDocument/2006/relationships/tags" Target="../tags/tag182.xml"/><Relationship Id="rId22" Type="http://schemas.openxmlformats.org/officeDocument/2006/relationships/tags" Target="../tags/tag190.xml"/><Relationship Id="rId27" Type="http://schemas.openxmlformats.org/officeDocument/2006/relationships/tags" Target="../tags/tag195.xml"/><Relationship Id="rId30" Type="http://schemas.openxmlformats.org/officeDocument/2006/relationships/tags" Target="../tags/tag198.xml"/><Relationship Id="rId35" Type="http://schemas.openxmlformats.org/officeDocument/2006/relationships/tags" Target="../tags/tag203.xml"/><Relationship Id="rId8" Type="http://schemas.openxmlformats.org/officeDocument/2006/relationships/tags" Target="../tags/tag176.xml"/><Relationship Id="rId3"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312123038"/>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03922" name="think-cell Slide" r:id="rId36" imgW="270" imgH="270" progId="TCLayout.ActiveDocument.1">
                  <p:embed/>
                </p:oleObj>
              </mc:Choice>
              <mc:Fallback>
                <p:oleObj name="think-cell Slide" r:id="rId36" imgW="270" imgH="270" progId="TCLayout.ActiveDocument.1">
                  <p:embed/>
                  <p:pic>
                    <p:nvPicPr>
                      <p:cNvPr id="0" name=""/>
                      <p:cNvPicPr/>
                      <p:nvPr/>
                    </p:nvPicPr>
                    <p:blipFill>
                      <a:blip r:embed="rId37"/>
                      <a:stretch>
                        <a:fillRect/>
                      </a:stretch>
                    </p:blipFill>
                    <p:spPr>
                      <a:xfrm>
                        <a:off x="0" y="0"/>
                        <a:ext cx="158750" cy="158750"/>
                      </a:xfrm>
                      <a:prstGeom prst="rect">
                        <a:avLst/>
                      </a:prstGeom>
                    </p:spPr>
                  </p:pic>
                </p:oleObj>
              </mc:Fallback>
            </mc:AlternateContent>
          </a:graphicData>
        </a:graphic>
      </p:graphicFrame>
      <p:sp>
        <p:nvSpPr>
          <p:cNvPr id="6" name="Rectangle 5" hidden="1"/>
          <p:cNvSpPr/>
          <p:nvPr>
            <p:custDataLst>
              <p:tags r:id="rId8"/>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a:solidFill>
                <a:srgbClr val="000000"/>
              </a:solidFill>
              <a:latin typeface="Georgia" panose="02040502050405020303" pitchFamily="18" charset="0"/>
              <a:ea typeface="+mj-ea"/>
              <a:cs typeface="+mj-cs"/>
              <a:sym typeface="Georgia" panose="02040502050405020303" pitchFamily="18" charset="0"/>
            </a:endParaRPr>
          </a:p>
        </p:txBody>
      </p:sp>
      <p:sp>
        <p:nvSpPr>
          <p:cNvPr id="1034" name="Working Draft" hidden="1"/>
          <p:cNvSpPr txBox="1">
            <a:spLocks noChangeArrowheads="1"/>
          </p:cNvSpPr>
          <p:nvPr/>
        </p:nvSpPr>
        <p:spPr bwMode="gray">
          <a:xfrm rot="5400000">
            <a:off x="7892116" y="1940591"/>
            <a:ext cx="1998945"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baseline="0">
                <a:solidFill>
                  <a:srgbClr val="808080"/>
                </a:solidFill>
                <a:latin typeface="+mn-lt"/>
                <a:ea typeface="+mn-ea"/>
              </a:rPr>
              <a:t>Last Modified 16.12.2018 01:30 Azerbaijan Standard Time</a:t>
            </a:r>
            <a:endParaRPr lang="en-US" baseline="0" dirty="0">
              <a:solidFill>
                <a:srgbClr val="808080"/>
              </a:solidFill>
              <a:latin typeface="+mn-lt"/>
              <a:ea typeface="+mn-ea"/>
            </a:endParaRPr>
          </a:p>
        </p:txBody>
      </p:sp>
      <p:sp>
        <p:nvSpPr>
          <p:cNvPr id="1035" name="Printed" hidden="1"/>
          <p:cNvSpPr txBox="1">
            <a:spLocks noChangeArrowheads="1"/>
          </p:cNvSpPr>
          <p:nvPr/>
        </p:nvSpPr>
        <p:spPr bwMode="gray">
          <a:xfrm rot="5400000">
            <a:off x="7999517" y="4114417"/>
            <a:ext cx="1784143"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baseline="0" dirty="0">
                <a:solidFill>
                  <a:srgbClr val="808080"/>
                </a:solidFill>
                <a:latin typeface="+mn-lt"/>
                <a:ea typeface="+mn-ea"/>
              </a:rPr>
              <a:t>Printed 14.09.2018 15:11 Azerbaijan Standard Time</a:t>
            </a:r>
            <a:endParaRPr lang="en-US" baseline="0" dirty="0">
              <a:solidFill>
                <a:srgbClr val="808080"/>
              </a:solidFill>
              <a:latin typeface="+mn-lt"/>
              <a:ea typeface="+mn-ea"/>
            </a:endParaRPr>
          </a:p>
        </p:txBody>
      </p:sp>
      <p:sp>
        <p:nvSpPr>
          <p:cNvPr id="19" name="Title Placeholder 2"/>
          <p:cNvSpPr>
            <a:spLocks noGrp="1" noChangeArrowheads="1"/>
          </p:cNvSpPr>
          <p:nvPr>
            <p:ph type="title"/>
          </p:nvPr>
        </p:nvSpPr>
        <p:spPr bwMode="gray">
          <a:xfrm>
            <a:off x="119063" y="230188"/>
            <a:ext cx="8618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dirty="0"/>
              <a:t>Click to edit Master title style</a:t>
            </a:r>
            <a:endParaRPr lang="en-US" noProof="0" dirty="0"/>
          </a:p>
        </p:txBody>
      </p:sp>
      <p:sp>
        <p:nvSpPr>
          <p:cNvPr id="10" name="1. On-page tracker" hidden="1"/>
          <p:cNvSpPr>
            <a:spLocks noChangeArrowheads="1"/>
          </p:cNvSpPr>
          <p:nvPr/>
        </p:nvSpPr>
        <p:spPr bwMode="gray">
          <a:xfrm>
            <a:off x="119063" y="75764"/>
            <a:ext cx="49051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cap="all" baseline="0" dirty="0">
                <a:solidFill>
                  <a:schemeClr val="accent6"/>
                </a:solidFill>
                <a:latin typeface="+mn-lt"/>
                <a:ea typeface="+mn-ea"/>
              </a:rPr>
              <a:t>Tracker</a:t>
            </a:r>
          </a:p>
        </p:txBody>
      </p:sp>
      <p:sp>
        <p:nvSpPr>
          <p:cNvPr id="11" name="3. Unit of measure" hidden="1"/>
          <p:cNvSpPr txBox="1">
            <a:spLocks noChangeArrowheads="1"/>
          </p:cNvSpPr>
          <p:nvPr/>
        </p:nvSpPr>
        <p:spPr bwMode="gray">
          <a:xfrm>
            <a:off x="119063" y="554865"/>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a:solidFill>
                  <a:schemeClr val="accent6"/>
                </a:solidFill>
                <a:latin typeface="+mn-lt"/>
                <a:ea typeface="+mn-ea"/>
              </a:rPr>
              <a:t>Subtitle</a:t>
            </a:r>
            <a:endParaRPr lang="en-US" sz="1600" baseline="0" dirty="0">
              <a:solidFill>
                <a:schemeClr val="accent6"/>
              </a:solidFill>
              <a:latin typeface="+mn-lt"/>
              <a:ea typeface="+mn-ea"/>
            </a:endParaRPr>
          </a:p>
        </p:txBody>
      </p:sp>
      <p:sp>
        <p:nvSpPr>
          <p:cNvPr id="13" name="4. Footnote" hidden="1"/>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baseline="0" dirty="0">
                <a:solidFill>
                  <a:schemeClr val="accent6"/>
                </a:solidFill>
                <a:latin typeface="+mn-lt"/>
                <a:ea typeface="+mn-ea"/>
              </a:rPr>
              <a:t>1 Footnote</a:t>
            </a:r>
          </a:p>
        </p:txBody>
      </p:sp>
      <p:sp>
        <p:nvSpPr>
          <p:cNvPr id="14" name="5. Source" hidden="1"/>
          <p:cNvSpPr>
            <a:spLocks noChangeArrowheads="1"/>
          </p:cNvSpPr>
          <p:nvPr/>
        </p:nvSpPr>
        <p:spPr bwMode="gray">
          <a:xfrm>
            <a:off x="119063" y="6507558"/>
            <a:ext cx="72000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09600" indent="-609600" defTabSz="895350">
              <a:tabLst>
                <a:tab pos="630238" algn="l"/>
              </a:tabLst>
            </a:pPr>
            <a:r>
              <a:rPr lang="en-US" sz="800" baseline="0" dirty="0">
                <a:solidFill>
                  <a:schemeClr val="accent6"/>
                </a:solidFill>
                <a:latin typeface="+mn-lt"/>
                <a:ea typeface="+mn-ea"/>
              </a:rPr>
              <a:t>SOURCE: Source</a:t>
            </a:r>
          </a:p>
        </p:txBody>
      </p:sp>
      <p:sp>
        <p:nvSpPr>
          <p:cNvPr id="3" name="Text Placeholder 2"/>
          <p:cNvSpPr>
            <a:spLocks noGrp="1"/>
          </p:cNvSpPr>
          <p:nvPr>
            <p:ph type="body" idx="1"/>
          </p:nvPr>
        </p:nvSpPr>
        <p:spPr bwMode="gray">
          <a:xfrm>
            <a:off x="1452564" y="1951380"/>
            <a:ext cx="4302125" cy="1107996"/>
          </a:xfrm>
          <a:prstGeom prst="rect">
            <a:avLst/>
          </a:prstGeom>
        </p:spPr>
        <p:txBody>
          <a:bodyPr vert="horz" lIns="0" tIns="0" rIns="0" bIns="0" rtlCol="0">
            <a:spAutoFit/>
          </a:bodyPr>
          <a:lstStyle/>
          <a:p>
            <a:pPr lvl="0" latinLnBrk="0"/>
            <a:r>
              <a:rPr lang="en-US" dirty="0"/>
              <a:t>Edit Master text styles</a:t>
            </a:r>
          </a:p>
          <a:p>
            <a:pPr lvl="1" latinLnBrk="0"/>
            <a:r>
              <a:rPr lang="en-US" dirty="0"/>
              <a:t>Second level</a:t>
            </a:r>
          </a:p>
          <a:p>
            <a:pPr lvl="2" latinLnBrk="0"/>
            <a:r>
              <a:rPr lang="en-US" dirty="0"/>
              <a:t>Third level</a:t>
            </a:r>
          </a:p>
          <a:p>
            <a:pPr lvl="3" latinLnBrk="0"/>
            <a:r>
              <a:rPr lang="en-US" dirty="0"/>
              <a:t>Fourth level</a:t>
            </a:r>
          </a:p>
          <a:p>
            <a:pPr lvl="4" latinLnBrk="0"/>
            <a:r>
              <a:rPr lang="en-US" dirty="0"/>
              <a:t>Fifth level</a:t>
            </a:r>
          </a:p>
        </p:txBody>
      </p:sp>
      <p:grpSp>
        <p:nvGrpSpPr>
          <p:cNvPr id="15" name="ACET" hidden="1"/>
          <p:cNvGrpSpPr>
            <a:grpSpLocks/>
          </p:cNvGrpSpPr>
          <p:nvPr/>
        </p:nvGrpSpPr>
        <p:grpSpPr bwMode="gray">
          <a:xfrm>
            <a:off x="1452563" y="1257754"/>
            <a:ext cx="4264025" cy="508000"/>
            <a:chOff x="915" y="710"/>
            <a:chExt cx="2686" cy="320"/>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baseline="0" dirty="0">
                  <a:solidFill>
                    <a:srgbClr val="000000"/>
                  </a:solidFill>
                  <a:latin typeface="+mn-lt"/>
                  <a:ea typeface="+mn-ea"/>
                </a:rPr>
                <a:t>Title</a:t>
              </a:r>
            </a:p>
            <a:p>
              <a:r>
                <a:rPr lang="en-US" baseline="0" dirty="0">
                  <a:solidFill>
                    <a:schemeClr val="accent6"/>
                  </a:solidFill>
                  <a:latin typeface="+mn-lt"/>
                  <a:ea typeface="+mn-ea"/>
                </a:rPr>
                <a:t>Unit of measure</a:t>
              </a:r>
            </a:p>
          </p:txBody>
        </p:sp>
      </p:grpSp>
      <p:grpSp>
        <p:nvGrpSpPr>
          <p:cNvPr id="17" name="Sticker" hidden="1"/>
          <p:cNvGrpSpPr/>
          <p:nvPr/>
        </p:nvGrpSpPr>
        <p:grpSpPr bwMode="gray">
          <a:xfrm>
            <a:off x="8264265" y="285750"/>
            <a:ext cx="473335" cy="150811"/>
            <a:chOff x="8267440" y="285750"/>
            <a:chExt cx="473335" cy="150811"/>
          </a:xfrm>
        </p:grpSpPr>
        <p:sp>
          <p:nvSpPr>
            <p:cNvPr id="20"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002960"/>
                </a:buClr>
              </a:pPr>
              <a:r>
                <a:rPr lang="en-US" sz="800"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p:nvSpPr>
        <p:spPr>
          <a:xfrm>
            <a:off x="8509000" y="6327339"/>
            <a:ext cx="45719"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baseline="0" dirty="0">
              <a:solidFill>
                <a:schemeClr val="tx1"/>
              </a:solidFill>
              <a:latin typeface="+mn-lt"/>
              <a:ea typeface="+mn-ea"/>
            </a:endParaRPr>
          </a:p>
        </p:txBody>
      </p:sp>
      <p:sp>
        <p:nvSpPr>
          <p:cNvPr id="23" name="doc id" hidden="1"/>
          <p:cNvSpPr>
            <a:spLocks noChangeArrowheads="1"/>
          </p:cNvSpPr>
          <p:nvPr/>
        </p:nvSpPr>
        <p:spPr bwMode="auto">
          <a:xfrm>
            <a:off x="8081963" y="50801"/>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eaLnBrk="1"/>
            <a:endParaRPr lang="en-US" sz="800" baseline="0" dirty="0">
              <a:solidFill>
                <a:srgbClr val="808080"/>
              </a:solidFill>
              <a:latin typeface="+mn-lt"/>
              <a:ea typeface="+mn-ea"/>
            </a:endParaRPr>
          </a:p>
        </p:txBody>
      </p:sp>
      <p:grpSp>
        <p:nvGrpSpPr>
          <p:cNvPr id="59" name="LegendLines" hidden="1"/>
          <p:cNvGrpSpPr/>
          <p:nvPr/>
        </p:nvGrpSpPr>
        <p:grpSpPr>
          <a:xfrm>
            <a:off x="7543619" y="272353"/>
            <a:ext cx="1158292" cy="761545"/>
            <a:chOff x="7607284" y="279400"/>
            <a:chExt cx="1158292" cy="761545"/>
          </a:xfrm>
        </p:grpSpPr>
        <p:sp>
          <p:nvSpPr>
            <p:cNvPr id="60" name="LineLegend1"/>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endParaRPr lang="en-US" baseline="0" dirty="0">
                <a:latin typeface="+mn-lt"/>
                <a:ea typeface="+mn-ea"/>
              </a:endParaRPr>
            </a:p>
          </p:txBody>
        </p:sp>
        <p:sp>
          <p:nvSpPr>
            <p:cNvPr id="61" name="LineLegend2"/>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endParaRPr lang="en-US" baseline="0" dirty="0">
                <a:latin typeface="+mn-lt"/>
                <a:ea typeface="+mn-ea"/>
              </a:endParaRPr>
            </a:p>
          </p:txBody>
        </p:sp>
        <p:sp>
          <p:nvSpPr>
            <p:cNvPr id="62" name="LineLegend3"/>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endParaRPr lang="en-US" baseline="0" dirty="0">
                <a:latin typeface="+mn-lt"/>
                <a:ea typeface="+mn-ea"/>
              </a:endParaRPr>
            </a:p>
          </p:txBody>
        </p:sp>
        <p:sp>
          <p:nvSpPr>
            <p:cNvPr id="100" name="Legend1"/>
            <p:cNvSpPr>
              <a:spLocks noChangeArrowheads="1"/>
            </p:cNvSpPr>
            <p:nvPr>
              <p:custDataLst>
                <p:tags r:id="rId33"/>
              </p:custDataLst>
            </p:nvPr>
          </p:nvSpPr>
          <p:spPr bwMode="gray">
            <a:xfrm>
              <a:off x="8169259" y="279400"/>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400" baseline="0" dirty="0">
                  <a:latin typeface="+mn-lt"/>
                  <a:ea typeface="+mn-ea"/>
                </a:rPr>
                <a:t>Legend</a:t>
              </a:r>
            </a:p>
          </p:txBody>
        </p:sp>
        <p:sp>
          <p:nvSpPr>
            <p:cNvPr id="101" name="Legend2"/>
            <p:cNvSpPr>
              <a:spLocks noChangeArrowheads="1"/>
            </p:cNvSpPr>
            <p:nvPr>
              <p:custDataLst>
                <p:tags r:id="rId34"/>
              </p:custDataLst>
            </p:nvPr>
          </p:nvSpPr>
          <p:spPr bwMode="gray">
            <a:xfrm>
              <a:off x="8169259" y="546100"/>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400" baseline="0" dirty="0">
                  <a:latin typeface="+mn-lt"/>
                  <a:ea typeface="+mn-ea"/>
                </a:rPr>
                <a:t>Legend</a:t>
              </a:r>
            </a:p>
          </p:txBody>
        </p:sp>
        <p:sp>
          <p:nvSpPr>
            <p:cNvPr id="102" name="Legend3"/>
            <p:cNvSpPr>
              <a:spLocks noChangeArrowheads="1"/>
            </p:cNvSpPr>
            <p:nvPr>
              <p:custDataLst>
                <p:tags r:id="rId35"/>
              </p:custDataLst>
            </p:nvPr>
          </p:nvSpPr>
          <p:spPr bwMode="gray">
            <a:xfrm>
              <a:off x="8169259" y="825501"/>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400" baseline="0" dirty="0">
                  <a:latin typeface="+mn-lt"/>
                  <a:ea typeface="+mn-ea"/>
                </a:rPr>
                <a:t>Legend</a:t>
              </a:r>
            </a:p>
          </p:txBody>
        </p:sp>
      </p:grpSp>
      <p:grpSp>
        <p:nvGrpSpPr>
          <p:cNvPr id="103" name="LegendBoxes" hidden="1"/>
          <p:cNvGrpSpPr/>
          <p:nvPr/>
        </p:nvGrpSpPr>
        <p:grpSpPr>
          <a:xfrm>
            <a:off x="7851594" y="272457"/>
            <a:ext cx="850317" cy="1028245"/>
            <a:chOff x="5894005" y="919828"/>
            <a:chExt cx="850317" cy="1028245"/>
          </a:xfrm>
        </p:grpSpPr>
        <p:sp>
          <p:nvSpPr>
            <p:cNvPr id="104" name="RectangleLegend1"/>
            <p:cNvSpPr>
              <a:spLocks noChangeArrowheads="1"/>
            </p:cNvSpPr>
            <p:nvPr/>
          </p:nvSpPr>
          <p:spPr bwMode="gray">
            <a:xfrm>
              <a:off x="5894005" y="947381"/>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sp>
          <p:nvSpPr>
            <p:cNvPr id="105" name="RectangleLegend2"/>
            <p:cNvSpPr>
              <a:spLocks noChangeArrowheads="1"/>
            </p:cNvSpPr>
            <p:nvPr/>
          </p:nvSpPr>
          <p:spPr bwMode="gray">
            <a:xfrm>
              <a:off x="5894005" y="1217256"/>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sp>
          <p:nvSpPr>
            <p:cNvPr id="106" name="RectangleLegend3"/>
            <p:cNvSpPr>
              <a:spLocks noChangeArrowheads="1"/>
            </p:cNvSpPr>
            <p:nvPr/>
          </p:nvSpPr>
          <p:spPr bwMode="gray">
            <a:xfrm>
              <a:off x="5894005" y="1488719"/>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sp>
          <p:nvSpPr>
            <p:cNvPr id="107" name="RectangleLegend4"/>
            <p:cNvSpPr>
              <a:spLocks noChangeArrowheads="1"/>
            </p:cNvSpPr>
            <p:nvPr/>
          </p:nvSpPr>
          <p:spPr bwMode="gray">
            <a:xfrm>
              <a:off x="5894005" y="1760182"/>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sp>
          <p:nvSpPr>
            <p:cNvPr id="108" name="Legend1"/>
            <p:cNvSpPr>
              <a:spLocks noChangeArrowheads="1"/>
            </p:cNvSpPr>
            <p:nvPr>
              <p:custDataLst>
                <p:tags r:id="rId29"/>
              </p:custDataLst>
            </p:nvPr>
          </p:nvSpPr>
          <p:spPr bwMode="gray">
            <a:xfrm>
              <a:off x="6148005" y="919828"/>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400" baseline="0" dirty="0">
                  <a:latin typeface="+mn-lt"/>
                  <a:ea typeface="+mn-ea"/>
                </a:rPr>
                <a:t>Legend</a:t>
              </a:r>
            </a:p>
          </p:txBody>
        </p:sp>
        <p:sp>
          <p:nvSpPr>
            <p:cNvPr id="109" name="Legend2"/>
            <p:cNvSpPr>
              <a:spLocks noChangeArrowheads="1"/>
            </p:cNvSpPr>
            <p:nvPr>
              <p:custDataLst>
                <p:tags r:id="rId30"/>
              </p:custDataLst>
            </p:nvPr>
          </p:nvSpPr>
          <p:spPr bwMode="gray">
            <a:xfrm>
              <a:off x="6148005" y="1189703"/>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400" baseline="0" dirty="0">
                  <a:latin typeface="+mn-lt"/>
                  <a:ea typeface="+mn-ea"/>
                </a:rPr>
                <a:t>Legend</a:t>
              </a:r>
            </a:p>
          </p:txBody>
        </p:sp>
        <p:sp>
          <p:nvSpPr>
            <p:cNvPr id="110" name="Legend3"/>
            <p:cNvSpPr>
              <a:spLocks noChangeArrowheads="1"/>
            </p:cNvSpPr>
            <p:nvPr>
              <p:custDataLst>
                <p:tags r:id="rId31"/>
              </p:custDataLst>
            </p:nvPr>
          </p:nvSpPr>
          <p:spPr bwMode="gray">
            <a:xfrm>
              <a:off x="6148005" y="1461166"/>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400" baseline="0" dirty="0">
                  <a:latin typeface="+mn-lt"/>
                  <a:ea typeface="+mn-ea"/>
                </a:rPr>
                <a:t>Legend</a:t>
              </a:r>
            </a:p>
          </p:txBody>
        </p:sp>
        <p:sp>
          <p:nvSpPr>
            <p:cNvPr id="111" name="Legend4"/>
            <p:cNvSpPr>
              <a:spLocks noChangeArrowheads="1"/>
            </p:cNvSpPr>
            <p:nvPr>
              <p:custDataLst>
                <p:tags r:id="rId32"/>
              </p:custDataLst>
            </p:nvPr>
          </p:nvSpPr>
          <p:spPr bwMode="gray">
            <a:xfrm>
              <a:off x="6148005" y="1732629"/>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400" baseline="0" dirty="0">
                  <a:latin typeface="+mn-lt"/>
                  <a:ea typeface="+mn-ea"/>
                </a:rPr>
                <a:t>Legend</a:t>
              </a:r>
            </a:p>
          </p:txBody>
        </p:sp>
      </p:grpSp>
      <p:grpSp>
        <p:nvGrpSpPr>
          <p:cNvPr id="112" name="LegendMoons" hidden="1"/>
          <p:cNvGrpSpPr/>
          <p:nvPr/>
        </p:nvGrpSpPr>
        <p:grpSpPr>
          <a:xfrm>
            <a:off x="7784919" y="271952"/>
            <a:ext cx="916992" cy="1317003"/>
            <a:chOff x="5894005" y="2695123"/>
            <a:chExt cx="916992" cy="1317003"/>
          </a:xfrm>
        </p:grpSpPr>
        <p:grpSp>
          <p:nvGrpSpPr>
            <p:cNvPr id="113" name="MoonLegend1"/>
            <p:cNvGrpSpPr>
              <a:grpSpLocks noChangeAspect="1"/>
            </p:cNvGrpSpPr>
            <p:nvPr>
              <p:custDataLst>
                <p:tags r:id="rId9"/>
              </p:custDataLst>
            </p:nvPr>
          </p:nvGrpSpPr>
          <p:grpSpPr bwMode="gray">
            <a:xfrm>
              <a:off x="5894005" y="2695123"/>
              <a:ext cx="209550" cy="218282"/>
              <a:chOff x="4533" y="183"/>
              <a:chExt cx="144" cy="150"/>
            </a:xfrm>
          </p:grpSpPr>
          <p:sp>
            <p:nvSpPr>
              <p:cNvPr id="131" name="Oval 130"/>
              <p:cNvSpPr>
                <a:spLocks noChangeAspect="1" noChangeArrowheads="1"/>
              </p:cNvSpPr>
              <p:nvPr>
                <p:custDataLst>
                  <p:tags r:id="rId27"/>
                </p:custDataLst>
              </p:nvPr>
            </p:nvSpPr>
            <p:spPr bwMode="gray">
              <a:xfrm>
                <a:off x="4533" y="189"/>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sp>
            <p:nvSpPr>
              <p:cNvPr id="132" name="Arc 131" hidden="1"/>
              <p:cNvSpPr>
                <a:spLocks noChangeAspect="1"/>
              </p:cNvSpPr>
              <p:nvPr>
                <p:custDataLst>
                  <p:tags r:id="rId28"/>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grpSp>
        <p:grpSp>
          <p:nvGrpSpPr>
            <p:cNvPr id="114" name="MoonLegend2"/>
            <p:cNvGrpSpPr>
              <a:grpSpLocks noChangeAspect="1"/>
            </p:cNvGrpSpPr>
            <p:nvPr>
              <p:custDataLst>
                <p:tags r:id="rId10"/>
              </p:custDataLst>
            </p:nvPr>
          </p:nvGrpSpPr>
          <p:grpSpPr bwMode="gray">
            <a:xfrm>
              <a:off x="5894005" y="2977103"/>
              <a:ext cx="209550" cy="209551"/>
              <a:chOff x="1694" y="2051"/>
              <a:chExt cx="160" cy="160"/>
            </a:xfrm>
          </p:grpSpPr>
          <p:sp>
            <p:nvSpPr>
              <p:cNvPr id="129" name="Oval 41"/>
              <p:cNvSpPr>
                <a:spLocks noChangeAspect="1" noChangeArrowheads="1"/>
              </p:cNvSpPr>
              <p:nvPr>
                <p:custDataLst>
                  <p:tags r:id="rId25"/>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sp>
            <p:nvSpPr>
              <p:cNvPr id="130" name="Arc 42"/>
              <p:cNvSpPr>
                <a:spLocks noChangeAspect="1"/>
              </p:cNvSpPr>
              <p:nvPr>
                <p:custDataLst>
                  <p:tags r:id="rId26"/>
                </p:custDataLst>
              </p:nvPr>
            </p:nvSpPr>
            <p:spPr bwMode="gray">
              <a:xfrm>
                <a:off x="1694" y="2051"/>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grpSp>
        <p:grpSp>
          <p:nvGrpSpPr>
            <p:cNvPr id="115" name="MoonLegend4"/>
            <p:cNvGrpSpPr>
              <a:grpSpLocks noChangeAspect="1"/>
            </p:cNvGrpSpPr>
            <p:nvPr>
              <p:custDataLst>
                <p:tags r:id="rId11"/>
              </p:custDataLst>
            </p:nvPr>
          </p:nvGrpSpPr>
          <p:grpSpPr bwMode="gray">
            <a:xfrm>
              <a:off x="5894005" y="3524395"/>
              <a:ext cx="209550" cy="209551"/>
              <a:chOff x="4495" y="1204"/>
              <a:chExt cx="160" cy="160"/>
            </a:xfrm>
          </p:grpSpPr>
          <p:sp>
            <p:nvSpPr>
              <p:cNvPr id="127" name="Oval 47"/>
              <p:cNvSpPr>
                <a:spLocks noChangeAspect="1" noChangeArrowheads="1"/>
              </p:cNvSpPr>
              <p:nvPr>
                <p:custDataLst>
                  <p:tags r:id="rId23"/>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sp>
            <p:nvSpPr>
              <p:cNvPr id="128" name="Arc 48"/>
              <p:cNvSpPr>
                <a:spLocks noChangeAspect="1"/>
              </p:cNvSpPr>
              <p:nvPr>
                <p:custDataLst>
                  <p:tags r:id="rId24"/>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grpSp>
        <p:grpSp>
          <p:nvGrpSpPr>
            <p:cNvPr id="116" name="MoonLegend5"/>
            <p:cNvGrpSpPr>
              <a:grpSpLocks noChangeAspect="1"/>
            </p:cNvGrpSpPr>
            <p:nvPr>
              <p:custDataLst>
                <p:tags r:id="rId12"/>
              </p:custDataLst>
            </p:nvPr>
          </p:nvGrpSpPr>
          <p:grpSpPr bwMode="gray">
            <a:xfrm>
              <a:off x="5894005" y="3799629"/>
              <a:ext cx="209550" cy="209551"/>
              <a:chOff x="4495" y="1447"/>
              <a:chExt cx="160" cy="160"/>
            </a:xfrm>
          </p:grpSpPr>
          <p:sp>
            <p:nvSpPr>
              <p:cNvPr id="125" name="Oval 50"/>
              <p:cNvSpPr>
                <a:spLocks noChangeAspect="1" noChangeArrowheads="1"/>
              </p:cNvSpPr>
              <p:nvPr>
                <p:custDataLst>
                  <p:tags r:id="rId21"/>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sp>
            <p:nvSpPr>
              <p:cNvPr id="126" name="Oval 51"/>
              <p:cNvSpPr>
                <a:spLocks noChangeAspect="1" noChangeArrowheads="1"/>
              </p:cNvSpPr>
              <p:nvPr>
                <p:custDataLst>
                  <p:tags r:id="rId22"/>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grpSp>
        <p:grpSp>
          <p:nvGrpSpPr>
            <p:cNvPr id="117" name="MoonLegend3"/>
            <p:cNvGrpSpPr>
              <a:grpSpLocks noChangeAspect="1"/>
            </p:cNvGrpSpPr>
            <p:nvPr>
              <p:custDataLst>
                <p:tags r:id="rId13"/>
              </p:custDataLst>
            </p:nvPr>
          </p:nvGrpSpPr>
          <p:grpSpPr bwMode="gray">
            <a:xfrm>
              <a:off x="5894005" y="3251543"/>
              <a:ext cx="209550" cy="209551"/>
              <a:chOff x="4495" y="1205"/>
              <a:chExt cx="160" cy="160"/>
            </a:xfrm>
          </p:grpSpPr>
          <p:sp>
            <p:nvSpPr>
              <p:cNvPr id="123" name="Oval 47"/>
              <p:cNvSpPr>
                <a:spLocks noChangeAspect="1" noChangeArrowheads="1"/>
              </p:cNvSpPr>
              <p:nvPr>
                <p:custDataLst>
                  <p:tags r:id="rId19"/>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sp>
            <p:nvSpPr>
              <p:cNvPr id="124" name="Arc 48"/>
              <p:cNvSpPr>
                <a:spLocks noChangeAspect="1"/>
              </p:cNvSpPr>
              <p:nvPr>
                <p:custDataLst>
                  <p:tags r:id="rId20"/>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grpSp>
        <p:sp>
          <p:nvSpPr>
            <p:cNvPr id="118" name="Legend1"/>
            <p:cNvSpPr>
              <a:spLocks noChangeArrowheads="1"/>
            </p:cNvSpPr>
            <p:nvPr>
              <p:custDataLst>
                <p:tags r:id="rId14"/>
              </p:custDataLst>
            </p:nvPr>
          </p:nvSpPr>
          <p:spPr bwMode="gray">
            <a:xfrm>
              <a:off x="6214680" y="2696542"/>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400" baseline="0" dirty="0">
                  <a:latin typeface="+mn-lt"/>
                  <a:ea typeface="+mn-ea"/>
                </a:rPr>
                <a:t>Legend</a:t>
              </a:r>
            </a:p>
          </p:txBody>
        </p:sp>
        <p:sp>
          <p:nvSpPr>
            <p:cNvPr id="119" name="Legend2"/>
            <p:cNvSpPr>
              <a:spLocks noChangeArrowheads="1"/>
            </p:cNvSpPr>
            <p:nvPr>
              <p:custDataLst>
                <p:tags r:id="rId15"/>
              </p:custDataLst>
            </p:nvPr>
          </p:nvSpPr>
          <p:spPr bwMode="gray">
            <a:xfrm>
              <a:off x="6214680" y="2974156"/>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400" baseline="0" dirty="0">
                  <a:latin typeface="+mn-lt"/>
                  <a:ea typeface="+mn-ea"/>
                </a:rPr>
                <a:t>Legend</a:t>
              </a:r>
            </a:p>
          </p:txBody>
        </p:sp>
        <p:sp>
          <p:nvSpPr>
            <p:cNvPr id="120" name="Legend3"/>
            <p:cNvSpPr>
              <a:spLocks noChangeArrowheads="1"/>
            </p:cNvSpPr>
            <p:nvPr>
              <p:custDataLst>
                <p:tags r:id="rId16"/>
              </p:custDataLst>
            </p:nvPr>
          </p:nvSpPr>
          <p:spPr bwMode="gray">
            <a:xfrm>
              <a:off x="6214680" y="3248596"/>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400" baseline="0" dirty="0">
                  <a:latin typeface="+mn-lt"/>
                  <a:ea typeface="+mn-ea"/>
                </a:rPr>
                <a:t>Legend</a:t>
              </a:r>
            </a:p>
          </p:txBody>
        </p:sp>
        <p:sp>
          <p:nvSpPr>
            <p:cNvPr id="121" name="Legend4"/>
            <p:cNvSpPr>
              <a:spLocks noChangeArrowheads="1"/>
            </p:cNvSpPr>
            <p:nvPr>
              <p:custDataLst>
                <p:tags r:id="rId17"/>
              </p:custDataLst>
            </p:nvPr>
          </p:nvSpPr>
          <p:spPr bwMode="gray">
            <a:xfrm>
              <a:off x="6214680" y="3521448"/>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400" baseline="0" dirty="0">
                  <a:latin typeface="+mn-lt"/>
                  <a:ea typeface="+mn-ea"/>
                </a:rPr>
                <a:t>Legend</a:t>
              </a:r>
            </a:p>
          </p:txBody>
        </p:sp>
        <p:sp>
          <p:nvSpPr>
            <p:cNvPr id="122" name="Legend5"/>
            <p:cNvSpPr>
              <a:spLocks noChangeArrowheads="1"/>
            </p:cNvSpPr>
            <p:nvPr>
              <p:custDataLst>
                <p:tags r:id="rId18"/>
              </p:custDataLst>
            </p:nvPr>
          </p:nvSpPr>
          <p:spPr bwMode="gray">
            <a:xfrm>
              <a:off x="6214680" y="3796682"/>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400" baseline="0" dirty="0">
                  <a:latin typeface="+mn-lt"/>
                  <a:ea typeface="+mn-ea"/>
                </a:rPr>
                <a:t>Legend</a:t>
              </a:r>
            </a:p>
          </p:txBody>
        </p:sp>
      </p:grpSp>
    </p:spTree>
    <p:extLst>
      <p:ext uri="{BB962C8B-B14F-4D97-AF65-F5344CB8AC3E}">
        <p14:creationId xmlns:p14="http://schemas.microsoft.com/office/powerpoint/2010/main" val="324801964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hdr="0" ftr="0" dt="0"/>
  <p:txStyles>
    <p:titleStyle>
      <a:lvl1pPr algn="l" defTabSz="895350" rtl="0" eaLnBrk="1" fontAlgn="base" hangingPunct="1">
        <a:spcBef>
          <a:spcPct val="0"/>
        </a:spcBef>
        <a:spcAft>
          <a:spcPct val="0"/>
        </a:spcAft>
        <a:tabLst>
          <a:tab pos="269875" algn="l"/>
        </a:tabLst>
        <a:defRPr sz="2000" b="0"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ext uri="{D42A27DB-BD31-4B8C-83A1-F6EECF244321}">
                <p14:modId xmlns:p14="http://schemas.microsoft.com/office/powerpoint/2010/main" val="244809875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40705"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0"/>
                        <a:ext cx="158750" cy="158750"/>
                      </a:xfrm>
                      <a:prstGeom prst="rect">
                        <a:avLst/>
                      </a:prstGeom>
                    </p:spPr>
                  </p:pic>
                </p:oleObj>
              </mc:Fallback>
            </mc:AlternateContent>
          </a:graphicData>
        </a:graphic>
      </p:graphicFrame>
      <p:sp>
        <p:nvSpPr>
          <p:cNvPr id="6" name="Rectangle 5" hidden="1"/>
          <p:cNvSpPr/>
          <p:nvPr>
            <p:custDataLst>
              <p:tags r:id="rId7"/>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a:solidFill>
                <a:srgbClr val="000000"/>
              </a:solidFill>
              <a:latin typeface="Georgia" panose="02040502050405020303" pitchFamily="18" charset="0"/>
              <a:ea typeface="+mj-ea"/>
              <a:cs typeface="+mj-cs"/>
              <a:sym typeface="Georgia" panose="02040502050405020303" pitchFamily="18" charset="0"/>
            </a:endParaRPr>
          </a:p>
        </p:txBody>
      </p:sp>
      <p:pic>
        <p:nvPicPr>
          <p:cNvPr id="66" name="Picture 65">
            <a:extLst>
              <a:ext uri="{FF2B5EF4-FFF2-40B4-BE49-F238E27FC236}">
                <a16:creationId xmlns:a16="http://schemas.microsoft.com/office/drawing/2014/main" id="{996AC5A2-5BB8-4085-9BB0-3A8574F30817}"/>
              </a:ext>
            </a:extLst>
          </p:cNvPr>
          <p:cNvPicPr>
            <a:picLocks/>
          </p:cNvPicPr>
          <p:nvPr/>
        </p:nvPicPr>
        <p:blipFill>
          <a:blip r:embed="rId25">
            <a:duotone>
              <a:prstClr val="black"/>
              <a:schemeClr val="accent3">
                <a:tint val="45000"/>
                <a:satMod val="400000"/>
              </a:schemeClr>
            </a:duotone>
          </a:blip>
          <a:stretch>
            <a:fillRect/>
          </a:stretch>
        </p:blipFill>
        <p:spPr bwMode="ltGray">
          <a:xfrm>
            <a:off x="0" y="6453496"/>
            <a:ext cx="8961438" cy="267979"/>
          </a:xfrm>
          <a:prstGeom prst="rect">
            <a:avLst/>
          </a:prstGeom>
        </p:spPr>
      </p:pic>
      <p:sp>
        <p:nvSpPr>
          <p:cNvPr id="1034" name="Working Draft" hidden="1"/>
          <p:cNvSpPr txBox="1">
            <a:spLocks noChangeArrowheads="1"/>
          </p:cNvSpPr>
          <p:nvPr/>
        </p:nvSpPr>
        <p:spPr bwMode="auto">
          <a:xfrm rot="5400000">
            <a:off x="7892117" y="1940592"/>
            <a:ext cx="1998945"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600" baseline="0">
                <a:solidFill>
                  <a:srgbClr val="808080"/>
                </a:solidFill>
                <a:latin typeface="+mn-lt"/>
                <a:ea typeface="+mn-ea"/>
              </a:rPr>
              <a:t>Last Modified 16.12.2018 01:30 Azerbaijan Standard Time</a:t>
            </a:r>
            <a:endParaRPr lang="en-US" sz="1600" baseline="0" dirty="0">
              <a:solidFill>
                <a:srgbClr val="808080"/>
              </a:solidFill>
              <a:latin typeface="+mn-lt"/>
              <a:ea typeface="+mn-ea"/>
            </a:endParaRPr>
          </a:p>
        </p:txBody>
      </p:sp>
      <p:sp>
        <p:nvSpPr>
          <p:cNvPr id="1035" name="Printed" hidden="1"/>
          <p:cNvSpPr txBox="1">
            <a:spLocks noChangeArrowheads="1"/>
          </p:cNvSpPr>
          <p:nvPr/>
        </p:nvSpPr>
        <p:spPr bwMode="auto">
          <a:xfrm rot="5400000">
            <a:off x="8768958" y="4114418"/>
            <a:ext cx="245260"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600" baseline="0" dirty="0">
                <a:solidFill>
                  <a:srgbClr val="808080"/>
                </a:solidFill>
                <a:latin typeface="+mn-lt"/>
                <a:ea typeface="+mn-ea"/>
              </a:rPr>
              <a:t>Printed</a:t>
            </a:r>
            <a:endParaRPr lang="en-US" sz="1600" baseline="0" dirty="0">
              <a:solidFill>
                <a:srgbClr val="808080"/>
              </a:solidFill>
              <a:latin typeface="+mn-lt"/>
              <a:ea typeface="+mn-ea"/>
            </a:endParaRPr>
          </a:p>
        </p:txBody>
      </p:sp>
      <p:sp>
        <p:nvSpPr>
          <p:cNvPr id="19" name="Title"/>
          <p:cNvSpPr>
            <a:spLocks noGrp="1" noChangeArrowheads="1"/>
          </p:cNvSpPr>
          <p:nvPr>
            <p:ph type="title"/>
          </p:nvPr>
        </p:nvSpPr>
        <p:spPr bwMode="auto">
          <a:xfrm>
            <a:off x="171451" y="458783"/>
            <a:ext cx="8618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en-US" dirty="0"/>
              <a:t>Click to edit Master title style</a:t>
            </a:r>
            <a:endParaRPr lang="en-US" noProof="0" dirty="0"/>
          </a:p>
        </p:txBody>
      </p:sp>
      <p:sp>
        <p:nvSpPr>
          <p:cNvPr id="10" name="1. On-page tracker" hidden="1"/>
          <p:cNvSpPr>
            <a:spLocks noChangeArrowheads="1"/>
          </p:cNvSpPr>
          <p:nvPr/>
        </p:nvSpPr>
        <p:spPr bwMode="auto">
          <a:xfrm>
            <a:off x="171451" y="31804"/>
            <a:ext cx="49051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cap="all" baseline="0" dirty="0">
                <a:solidFill>
                  <a:schemeClr val="accent6"/>
                </a:solidFill>
                <a:latin typeface="+mn-lt"/>
                <a:ea typeface="+mn-ea"/>
              </a:rPr>
              <a:t>TRACKER</a:t>
            </a:r>
          </a:p>
        </p:txBody>
      </p:sp>
      <p:sp>
        <p:nvSpPr>
          <p:cNvPr id="11" name="3. Unit of measure" hidden="1"/>
          <p:cNvSpPr txBox="1">
            <a:spLocks noChangeArrowheads="1"/>
          </p:cNvSpPr>
          <p:nvPr/>
        </p:nvSpPr>
        <p:spPr bwMode="auto">
          <a:xfrm>
            <a:off x="171451" y="895127"/>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o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en-US" sz="1600" baseline="0">
                <a:solidFill>
                  <a:schemeClr val="accent6"/>
                </a:solidFill>
                <a:latin typeface="+mn-lt"/>
                <a:ea typeface="+mn-ea"/>
              </a:rPr>
              <a:t>Subtitle</a:t>
            </a:r>
            <a:endParaRPr lang="en-US" sz="1600" baseline="0" dirty="0">
              <a:solidFill>
                <a:schemeClr val="accent6"/>
              </a:solidFill>
              <a:latin typeface="+mn-lt"/>
              <a:ea typeface="+mn-ea"/>
            </a:endParaRPr>
          </a:p>
        </p:txBody>
      </p:sp>
      <p:sp>
        <p:nvSpPr>
          <p:cNvPr id="13" name="4. Footnote" hidden="1"/>
          <p:cNvSpPr txBox="1">
            <a:spLocks noChangeArrowheads="1"/>
          </p:cNvSpPr>
          <p:nvPr/>
        </p:nvSpPr>
        <p:spPr bwMode="auto">
          <a:xfrm>
            <a:off x="171451" y="6280278"/>
            <a:ext cx="861853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marL="85725" indent="-85725">
              <a:defRPr lang="x-none"/>
            </a:pPr>
            <a:r>
              <a:rPr lang="en-US" sz="800" baseline="0" dirty="0">
                <a:solidFill>
                  <a:schemeClr val="tx1"/>
                </a:solidFill>
                <a:latin typeface="+mn-lt"/>
                <a:ea typeface="+mn-ea"/>
              </a:rPr>
              <a:t>1 Footnote</a:t>
            </a:r>
          </a:p>
        </p:txBody>
      </p:sp>
      <p:sp>
        <p:nvSpPr>
          <p:cNvPr id="3" name="Text Placeholder 2"/>
          <p:cNvSpPr>
            <a:spLocks noGrp="1"/>
          </p:cNvSpPr>
          <p:nvPr>
            <p:ph type="body" idx="1"/>
          </p:nvPr>
        </p:nvSpPr>
        <p:spPr bwMode="auto">
          <a:xfrm>
            <a:off x="250507" y="2111912"/>
            <a:ext cx="3426710" cy="1256112"/>
          </a:xfrm>
          <a:prstGeom prst="rect">
            <a:avLst/>
          </a:prstGeom>
        </p:spPr>
        <p:txBody>
          <a:bodyPr vert="horz" lIns="0" tIns="0" rIns="0" bIns="0" rtlCol="0">
            <a:noAutofit/>
          </a:bodyPr>
          <a:lstStyle/>
          <a:p>
            <a:pPr lvl="0" latinLnBrk="0"/>
            <a:r>
              <a:rPr lang="en-US" dirty="0"/>
              <a:t>Edit Master text styles</a:t>
            </a:r>
          </a:p>
          <a:p>
            <a:pPr lvl="1" latinLnBrk="0"/>
            <a:r>
              <a:rPr lang="en-US" dirty="0"/>
              <a:t>Second level</a:t>
            </a:r>
          </a:p>
          <a:p>
            <a:pPr lvl="2" latinLnBrk="0"/>
            <a:r>
              <a:rPr lang="en-US" dirty="0"/>
              <a:t>Third level</a:t>
            </a:r>
          </a:p>
          <a:p>
            <a:pPr lvl="3" latinLnBrk="0"/>
            <a:r>
              <a:rPr lang="en-US" dirty="0"/>
              <a:t>Fourth level</a:t>
            </a:r>
          </a:p>
          <a:p>
            <a:pPr lvl="4" latinLnBrk="0"/>
            <a:r>
              <a:rPr lang="en-US" dirty="0"/>
              <a:t>Fifth level</a:t>
            </a:r>
          </a:p>
        </p:txBody>
      </p:sp>
      <p:grpSp>
        <p:nvGrpSpPr>
          <p:cNvPr id="15" name="ACET" hidden="1"/>
          <p:cNvGrpSpPr>
            <a:grpSpLocks/>
          </p:cNvGrpSpPr>
          <p:nvPr/>
        </p:nvGrpSpPr>
        <p:grpSpPr bwMode="auto">
          <a:xfrm>
            <a:off x="250507" y="1427976"/>
            <a:ext cx="3426710" cy="511174"/>
            <a:chOff x="915" y="708"/>
            <a:chExt cx="2686" cy="322"/>
          </a:xfrm>
        </p:grpSpPr>
        <p:cxnSp>
          <p:nvCxnSpPr>
            <p:cNvPr id="16" name="AutoShape 249"/>
            <p:cNvCxnSpPr>
              <a:cxnSpLocks noChangeShapeType="1"/>
              <a:stCxn id="18" idx="4"/>
              <a:endCxn id="18" idx="6"/>
            </p:cNvCxnSpPr>
            <p:nvPr/>
          </p:nvCxnSpPr>
          <p:spPr bwMode="auto">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auto">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600" b="1" baseline="0">
                  <a:solidFill>
                    <a:srgbClr val="000000"/>
                  </a:solidFill>
                  <a:latin typeface="+mn-lt"/>
                  <a:ea typeface="+mn-ea"/>
                </a:rPr>
                <a:t>Title</a:t>
              </a:r>
            </a:p>
            <a:p>
              <a:r>
                <a:rPr lang="en-US" sz="1600" baseline="0">
                  <a:solidFill>
                    <a:srgbClr val="808080"/>
                  </a:solidFill>
                  <a:latin typeface="+mn-lt"/>
                  <a:ea typeface="+mn-ea"/>
                </a:rPr>
                <a:t>Unit of measure</a:t>
              </a:r>
              <a:endParaRPr lang="en-US" sz="1600" baseline="0" dirty="0">
                <a:solidFill>
                  <a:srgbClr val="808080"/>
                </a:solidFill>
                <a:latin typeface="+mn-lt"/>
                <a:ea typeface="+mn-ea"/>
              </a:endParaRPr>
            </a:p>
          </p:txBody>
        </p:sp>
      </p:grpSp>
      <p:grpSp>
        <p:nvGrpSpPr>
          <p:cNvPr id="17" name="Sticker" hidden="1"/>
          <p:cNvGrpSpPr/>
          <p:nvPr/>
        </p:nvGrpSpPr>
        <p:grpSpPr bwMode="auto">
          <a:xfrm>
            <a:off x="8316653" y="525779"/>
            <a:ext cx="473335" cy="150811"/>
            <a:chOff x="8267440" y="285750"/>
            <a:chExt cx="473335" cy="150811"/>
          </a:xfrm>
        </p:grpSpPr>
        <p:sp>
          <p:nvSpPr>
            <p:cNvPr id="20" name="StickerRectangle"/>
            <p:cNvSpPr>
              <a:spLocks noChangeArrowheads="1"/>
            </p:cNvSpPr>
            <p:nvPr/>
          </p:nvSpPr>
          <p:spPr bwMode="auto">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002960"/>
                </a:buClr>
              </a:pPr>
              <a:r>
                <a:rPr lang="en-US" sz="800" baseline="0">
                  <a:solidFill>
                    <a:schemeClr val="accent6"/>
                  </a:solidFill>
                  <a:latin typeface="+mn-lt"/>
                  <a:ea typeface="+mn-ea"/>
                </a:rPr>
                <a:t>STICKER</a:t>
              </a:r>
              <a:endParaRPr lang="en-US" sz="800" baseline="0" dirty="0">
                <a:solidFill>
                  <a:schemeClr val="accent6"/>
                </a:solidFill>
                <a:latin typeface="+mn-lt"/>
                <a:ea typeface="+mn-ea"/>
              </a:endParaRPr>
            </a:p>
          </p:txBody>
        </p:sp>
        <p:cxnSp>
          <p:nvCxnSpPr>
            <p:cNvPr id="21" name="AutoShape 31"/>
            <p:cNvCxnSpPr>
              <a:cxnSpLocks noChangeShapeType="1"/>
              <a:stCxn id="20" idx="2"/>
              <a:endCxn id="20" idx="4"/>
            </p:cNvCxnSpPr>
            <p:nvPr/>
          </p:nvCxnSpPr>
          <p:spPr bwMode="auto">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auto">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grpSp>
        <p:nvGrpSpPr>
          <p:cNvPr id="26" name="LegendBoxes" hidden="1"/>
          <p:cNvGrpSpPr/>
          <p:nvPr/>
        </p:nvGrpSpPr>
        <p:grpSpPr bwMode="auto">
          <a:xfrm>
            <a:off x="8026233" y="952404"/>
            <a:ext cx="763755" cy="997467"/>
            <a:chOff x="7835905" y="279400"/>
            <a:chExt cx="763755" cy="997467"/>
          </a:xfrm>
        </p:grpSpPr>
        <p:sp>
          <p:nvSpPr>
            <p:cNvPr id="27" name="RectangleLegend1"/>
            <p:cNvSpPr>
              <a:spLocks noChangeArrowheads="1"/>
            </p:cNvSpPr>
            <p:nvPr/>
          </p:nvSpPr>
          <p:spPr bwMode="auto">
            <a:xfrm>
              <a:off x="7835905" y="290513"/>
              <a:ext cx="165100" cy="160338"/>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baseline="0" dirty="0">
                <a:latin typeface="+mn-lt"/>
                <a:ea typeface="+mn-ea"/>
              </a:endParaRPr>
            </a:p>
          </p:txBody>
        </p:sp>
        <p:sp>
          <p:nvSpPr>
            <p:cNvPr id="28" name="RectangleLegend2"/>
            <p:cNvSpPr>
              <a:spLocks noChangeArrowheads="1"/>
            </p:cNvSpPr>
            <p:nvPr/>
          </p:nvSpPr>
          <p:spPr bwMode="auto">
            <a:xfrm>
              <a:off x="7835905" y="560388"/>
              <a:ext cx="165100" cy="160338"/>
            </a:xfrm>
            <a:prstGeom prst="rect">
              <a:avLst/>
            </a:prstGeom>
            <a:solidFill>
              <a:schemeClr val="accent2"/>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baseline="0" dirty="0">
                <a:latin typeface="+mn-lt"/>
                <a:ea typeface="+mn-ea"/>
              </a:endParaRPr>
            </a:p>
          </p:txBody>
        </p:sp>
        <p:sp>
          <p:nvSpPr>
            <p:cNvPr id="29" name="RectangleLegend3"/>
            <p:cNvSpPr>
              <a:spLocks noChangeArrowheads="1"/>
            </p:cNvSpPr>
            <p:nvPr/>
          </p:nvSpPr>
          <p:spPr bwMode="auto">
            <a:xfrm>
              <a:off x="7835905" y="831851"/>
              <a:ext cx="165100" cy="160338"/>
            </a:xfrm>
            <a:prstGeom prst="rect">
              <a:avLst/>
            </a:prstGeom>
            <a:solidFill>
              <a:schemeClr val="accent3"/>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baseline="0" dirty="0">
                <a:latin typeface="+mn-lt"/>
                <a:ea typeface="+mn-ea"/>
              </a:endParaRPr>
            </a:p>
          </p:txBody>
        </p:sp>
        <p:sp>
          <p:nvSpPr>
            <p:cNvPr id="30" name="RectangleLegend4"/>
            <p:cNvSpPr>
              <a:spLocks noChangeArrowheads="1"/>
            </p:cNvSpPr>
            <p:nvPr/>
          </p:nvSpPr>
          <p:spPr bwMode="auto">
            <a:xfrm>
              <a:off x="7835905" y="1103313"/>
              <a:ext cx="165100" cy="160338"/>
            </a:xfrm>
            <a:prstGeom prst="rect">
              <a:avLst/>
            </a:prstGeom>
            <a:solidFill>
              <a:schemeClr val="accent4"/>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baseline="0" dirty="0">
                <a:latin typeface="+mn-lt"/>
                <a:ea typeface="+mn-ea"/>
              </a:endParaRPr>
            </a:p>
          </p:txBody>
        </p:sp>
        <p:sp>
          <p:nvSpPr>
            <p:cNvPr id="31" name="Legend1"/>
            <p:cNvSpPr>
              <a:spLocks noChangeArrowheads="1"/>
            </p:cNvSpPr>
            <p:nvPr/>
          </p:nvSpPr>
          <p:spPr bwMode="auto">
            <a:xfrm>
              <a:off x="8089905" y="279400"/>
              <a:ext cx="50975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a:latin typeface="+mn-lt"/>
                  <a:ea typeface="+mn-ea"/>
                </a:rPr>
                <a:t>Legend</a:t>
              </a:r>
              <a:endParaRPr lang="en-US" sz="1200" baseline="0" dirty="0">
                <a:latin typeface="+mn-lt"/>
                <a:ea typeface="+mn-ea"/>
              </a:endParaRPr>
            </a:p>
          </p:txBody>
        </p:sp>
        <p:sp>
          <p:nvSpPr>
            <p:cNvPr id="32" name="Legend2"/>
            <p:cNvSpPr>
              <a:spLocks noChangeArrowheads="1"/>
            </p:cNvSpPr>
            <p:nvPr/>
          </p:nvSpPr>
          <p:spPr bwMode="auto">
            <a:xfrm>
              <a:off x="8089905" y="549275"/>
              <a:ext cx="50975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a:latin typeface="+mn-lt"/>
                  <a:ea typeface="+mn-ea"/>
                </a:rPr>
                <a:t>Legend</a:t>
              </a:r>
              <a:endParaRPr lang="en-US" sz="1200" baseline="0" dirty="0">
                <a:latin typeface="+mn-lt"/>
                <a:ea typeface="+mn-ea"/>
              </a:endParaRPr>
            </a:p>
          </p:txBody>
        </p:sp>
        <p:sp>
          <p:nvSpPr>
            <p:cNvPr id="33" name="Legend3"/>
            <p:cNvSpPr>
              <a:spLocks noChangeArrowheads="1"/>
            </p:cNvSpPr>
            <p:nvPr/>
          </p:nvSpPr>
          <p:spPr bwMode="auto">
            <a:xfrm>
              <a:off x="8089905" y="820738"/>
              <a:ext cx="509588" cy="1841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a:latin typeface="+mn-lt"/>
                  <a:ea typeface="+mn-ea"/>
                </a:rPr>
                <a:t>Legend</a:t>
              </a:r>
              <a:endParaRPr lang="en-US" sz="1200" baseline="0" dirty="0">
                <a:latin typeface="+mn-lt"/>
                <a:ea typeface="+mn-ea"/>
              </a:endParaRPr>
            </a:p>
          </p:txBody>
        </p:sp>
        <p:sp>
          <p:nvSpPr>
            <p:cNvPr id="34" name="Legend4"/>
            <p:cNvSpPr>
              <a:spLocks noChangeArrowheads="1"/>
            </p:cNvSpPr>
            <p:nvPr/>
          </p:nvSpPr>
          <p:spPr bwMode="auto">
            <a:xfrm>
              <a:off x="8089905" y="1092201"/>
              <a:ext cx="50975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a:latin typeface="+mn-lt"/>
                  <a:ea typeface="+mn-ea"/>
                </a:rPr>
                <a:t>Legend</a:t>
              </a:r>
              <a:endParaRPr lang="en-US" sz="1200" baseline="0" dirty="0">
                <a:latin typeface="+mn-lt"/>
                <a:ea typeface="+mn-ea"/>
              </a:endParaRPr>
            </a:p>
          </p:txBody>
        </p:sp>
      </p:grpSp>
      <p:grpSp>
        <p:nvGrpSpPr>
          <p:cNvPr id="35" name="LegendLines" hidden="1"/>
          <p:cNvGrpSpPr/>
          <p:nvPr/>
        </p:nvGrpSpPr>
        <p:grpSpPr bwMode="auto">
          <a:xfrm>
            <a:off x="7718425" y="952404"/>
            <a:ext cx="1071563" cy="730251"/>
            <a:chOff x="7540629" y="279400"/>
            <a:chExt cx="1071563" cy="730251"/>
          </a:xfrm>
        </p:grpSpPr>
        <p:sp>
          <p:nvSpPr>
            <p:cNvPr id="36" name="LineLegend1"/>
            <p:cNvSpPr>
              <a:spLocks noChangeShapeType="1"/>
            </p:cNvSpPr>
            <p:nvPr/>
          </p:nvSpPr>
          <p:spPr bwMode="auto">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endParaRPr lang="en-US" sz="1200" baseline="0" dirty="0">
                <a:latin typeface="+mn-lt"/>
                <a:ea typeface="+mn-ea"/>
              </a:endParaRPr>
            </a:p>
          </p:txBody>
        </p:sp>
        <p:sp>
          <p:nvSpPr>
            <p:cNvPr id="37" name="LineLegend2"/>
            <p:cNvSpPr>
              <a:spLocks noChangeShapeType="1"/>
            </p:cNvSpPr>
            <p:nvPr/>
          </p:nvSpPr>
          <p:spPr bwMode="auto">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endParaRPr lang="en-US" sz="1200" baseline="0" dirty="0">
                <a:latin typeface="+mn-lt"/>
                <a:ea typeface="+mn-ea"/>
              </a:endParaRPr>
            </a:p>
          </p:txBody>
        </p:sp>
        <p:sp>
          <p:nvSpPr>
            <p:cNvPr id="38" name="LineLegend3"/>
            <p:cNvSpPr>
              <a:spLocks noChangeShapeType="1"/>
            </p:cNvSpPr>
            <p:nvPr/>
          </p:nvSpPr>
          <p:spPr bwMode="auto">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endParaRPr lang="en-US" sz="1200" baseline="0" dirty="0">
                <a:latin typeface="+mn-lt"/>
                <a:ea typeface="+mn-ea"/>
              </a:endParaRPr>
            </a:p>
          </p:txBody>
        </p:sp>
        <p:sp>
          <p:nvSpPr>
            <p:cNvPr id="39" name="Legend1"/>
            <p:cNvSpPr>
              <a:spLocks noChangeArrowheads="1"/>
            </p:cNvSpPr>
            <p:nvPr/>
          </p:nvSpPr>
          <p:spPr bwMode="auto">
            <a:xfrm>
              <a:off x="8102604" y="2794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a:latin typeface="+mn-lt"/>
                  <a:ea typeface="+mn-ea"/>
                </a:rPr>
                <a:t>Legend</a:t>
              </a:r>
              <a:endParaRPr lang="en-US" sz="1200" baseline="0" dirty="0">
                <a:latin typeface="+mn-lt"/>
                <a:ea typeface="+mn-ea"/>
              </a:endParaRPr>
            </a:p>
          </p:txBody>
        </p:sp>
        <p:sp>
          <p:nvSpPr>
            <p:cNvPr id="40" name="Legend2"/>
            <p:cNvSpPr>
              <a:spLocks noChangeArrowheads="1"/>
            </p:cNvSpPr>
            <p:nvPr/>
          </p:nvSpPr>
          <p:spPr bwMode="auto">
            <a:xfrm>
              <a:off x="8102604" y="546100"/>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a:latin typeface="+mn-lt"/>
                  <a:ea typeface="+mn-ea"/>
                </a:rPr>
                <a:t>Legend</a:t>
              </a:r>
              <a:endParaRPr lang="en-US" sz="1200" baseline="0" dirty="0">
                <a:latin typeface="+mn-lt"/>
                <a:ea typeface="+mn-ea"/>
              </a:endParaRPr>
            </a:p>
          </p:txBody>
        </p:sp>
        <p:sp>
          <p:nvSpPr>
            <p:cNvPr id="41" name="Legend3"/>
            <p:cNvSpPr>
              <a:spLocks noChangeArrowheads="1"/>
            </p:cNvSpPr>
            <p:nvPr/>
          </p:nvSpPr>
          <p:spPr bwMode="auto">
            <a:xfrm>
              <a:off x="8102604" y="825501"/>
              <a:ext cx="509588"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a:latin typeface="+mn-lt"/>
                  <a:ea typeface="+mn-ea"/>
                </a:rPr>
                <a:t>Legend</a:t>
              </a:r>
              <a:endParaRPr lang="en-US" sz="1200" baseline="0" dirty="0">
                <a:latin typeface="+mn-lt"/>
                <a:ea typeface="+mn-ea"/>
              </a:endParaRPr>
            </a:p>
          </p:txBody>
        </p:sp>
      </p:grpSp>
      <p:grpSp>
        <p:nvGrpSpPr>
          <p:cNvPr id="42" name="LegendMoons" hidden="1"/>
          <p:cNvGrpSpPr/>
          <p:nvPr/>
        </p:nvGrpSpPr>
        <p:grpSpPr bwMode="auto">
          <a:xfrm>
            <a:off x="7959558" y="952404"/>
            <a:ext cx="830430" cy="1306516"/>
            <a:chOff x="7769225" y="250825"/>
            <a:chExt cx="830430" cy="1306516"/>
          </a:xfrm>
        </p:grpSpPr>
        <p:grpSp>
          <p:nvGrpSpPr>
            <p:cNvPr id="43" name="MoonLegend1"/>
            <p:cNvGrpSpPr>
              <a:grpSpLocks noChangeAspect="1"/>
            </p:cNvGrpSpPr>
            <p:nvPr>
              <p:custDataLst>
                <p:tags r:id="rId8"/>
              </p:custDataLst>
            </p:nvPr>
          </p:nvGrpSpPr>
          <p:grpSpPr bwMode="auto">
            <a:xfrm>
              <a:off x="7769225" y="250825"/>
              <a:ext cx="209550" cy="209551"/>
              <a:chOff x="4533" y="183"/>
              <a:chExt cx="144" cy="144"/>
            </a:xfrm>
          </p:grpSpPr>
          <p:sp>
            <p:nvSpPr>
              <p:cNvPr id="61" name="Oval 38"/>
              <p:cNvSpPr>
                <a:spLocks noChangeAspect="1" noChangeArrowheads="1"/>
              </p:cNvSpPr>
              <p:nvPr>
                <p:custDataLst>
                  <p:tags r:id="rId21"/>
                </p:custDataLst>
              </p:nvPr>
            </p:nvSpPr>
            <p:spPr bwMode="auto">
              <a:xfrm>
                <a:off x="4533" y="183"/>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baseline="0" dirty="0">
                  <a:latin typeface="+mn-lt"/>
                  <a:ea typeface="+mn-ea"/>
                </a:endParaRPr>
              </a:p>
            </p:txBody>
          </p:sp>
          <p:sp>
            <p:nvSpPr>
              <p:cNvPr id="62" name="Arc 39"/>
              <p:cNvSpPr>
                <a:spLocks noChangeAspect="1"/>
              </p:cNvSpPr>
              <p:nvPr>
                <p:custDataLst>
                  <p:tags r:id="rId22"/>
                </p:custDataLst>
              </p:nvPr>
            </p:nvSpPr>
            <p:spPr bwMode="auto">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baseline="0" dirty="0">
                  <a:latin typeface="+mn-lt"/>
                  <a:ea typeface="+mn-ea"/>
                </a:endParaRPr>
              </a:p>
            </p:txBody>
          </p:sp>
        </p:grpSp>
        <p:grpSp>
          <p:nvGrpSpPr>
            <p:cNvPr id="44" name="MoonLegend2"/>
            <p:cNvGrpSpPr>
              <a:grpSpLocks noChangeAspect="1"/>
            </p:cNvGrpSpPr>
            <p:nvPr>
              <p:custDataLst>
                <p:tags r:id="rId9"/>
              </p:custDataLst>
            </p:nvPr>
          </p:nvGrpSpPr>
          <p:grpSpPr bwMode="auto">
            <a:xfrm>
              <a:off x="7769225" y="525066"/>
              <a:ext cx="209550" cy="209551"/>
              <a:chOff x="1694" y="2044"/>
              <a:chExt cx="160" cy="160"/>
            </a:xfrm>
          </p:grpSpPr>
          <p:sp>
            <p:nvSpPr>
              <p:cNvPr id="59" name="Oval 41"/>
              <p:cNvSpPr>
                <a:spLocks noChangeAspect="1" noChangeArrowheads="1"/>
              </p:cNvSpPr>
              <p:nvPr>
                <p:custDataLst>
                  <p:tags r:id="rId19"/>
                </p:custDataLst>
              </p:nvPr>
            </p:nvSpPr>
            <p:spPr bwMode="auto">
              <a:xfrm>
                <a:off x="1694" y="204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baseline="0" dirty="0">
                  <a:latin typeface="+mn-lt"/>
                  <a:ea typeface="+mn-ea"/>
                </a:endParaRPr>
              </a:p>
            </p:txBody>
          </p:sp>
          <p:sp>
            <p:nvSpPr>
              <p:cNvPr id="60" name="Arc 42"/>
              <p:cNvSpPr>
                <a:spLocks noChangeAspect="1"/>
              </p:cNvSpPr>
              <p:nvPr>
                <p:custDataLst>
                  <p:tags r:id="rId20"/>
                </p:custDataLst>
              </p:nvPr>
            </p:nvSpPr>
            <p:spPr bwMode="auto">
              <a:xfrm>
                <a:off x="1694" y="2044"/>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baseline="0" dirty="0">
                  <a:latin typeface="+mn-lt"/>
                  <a:ea typeface="+mn-ea"/>
                </a:endParaRPr>
              </a:p>
            </p:txBody>
          </p:sp>
        </p:grpSp>
        <p:grpSp>
          <p:nvGrpSpPr>
            <p:cNvPr id="45" name="MoonLegend4"/>
            <p:cNvGrpSpPr>
              <a:grpSpLocks noChangeAspect="1"/>
            </p:cNvGrpSpPr>
            <p:nvPr>
              <p:custDataLst>
                <p:tags r:id="rId10"/>
              </p:custDataLst>
            </p:nvPr>
          </p:nvGrpSpPr>
          <p:grpSpPr bwMode="auto">
            <a:xfrm>
              <a:off x="7769225" y="1073548"/>
              <a:ext cx="209550" cy="209551"/>
              <a:chOff x="4495" y="1198"/>
              <a:chExt cx="160" cy="160"/>
            </a:xfrm>
          </p:grpSpPr>
          <p:sp>
            <p:nvSpPr>
              <p:cNvPr id="57" name="Oval 47"/>
              <p:cNvSpPr>
                <a:spLocks noChangeAspect="1" noChangeArrowheads="1"/>
              </p:cNvSpPr>
              <p:nvPr>
                <p:custDataLst>
                  <p:tags r:id="rId17"/>
                </p:custDataLst>
              </p:nvPr>
            </p:nvSpPr>
            <p:spPr bwMode="auto">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baseline="0" dirty="0">
                  <a:latin typeface="+mn-lt"/>
                  <a:ea typeface="+mn-ea"/>
                </a:endParaRPr>
              </a:p>
            </p:txBody>
          </p:sp>
          <p:sp>
            <p:nvSpPr>
              <p:cNvPr id="58" name="Arc 48"/>
              <p:cNvSpPr>
                <a:spLocks noChangeAspect="1"/>
              </p:cNvSpPr>
              <p:nvPr>
                <p:custDataLst>
                  <p:tags r:id="rId18"/>
                </p:custDataLst>
              </p:nvPr>
            </p:nvSpPr>
            <p:spPr bwMode="auto">
              <a:xfrm>
                <a:off x="4495" y="1198"/>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baseline="0" dirty="0">
                  <a:latin typeface="+mn-lt"/>
                  <a:ea typeface="+mn-ea"/>
                </a:endParaRPr>
              </a:p>
            </p:txBody>
          </p:sp>
        </p:grpSp>
        <p:grpSp>
          <p:nvGrpSpPr>
            <p:cNvPr id="46" name="MoonLegend5"/>
            <p:cNvGrpSpPr>
              <a:grpSpLocks noChangeAspect="1"/>
            </p:cNvGrpSpPr>
            <p:nvPr>
              <p:custDataLst>
                <p:tags r:id="rId11"/>
              </p:custDataLst>
            </p:nvPr>
          </p:nvGrpSpPr>
          <p:grpSpPr bwMode="auto">
            <a:xfrm>
              <a:off x="7769225" y="1347790"/>
              <a:ext cx="209550" cy="209551"/>
              <a:chOff x="4495" y="1440"/>
              <a:chExt cx="160" cy="160"/>
            </a:xfrm>
          </p:grpSpPr>
          <p:sp>
            <p:nvSpPr>
              <p:cNvPr id="55" name="Oval 50"/>
              <p:cNvSpPr>
                <a:spLocks noChangeAspect="1" noChangeArrowheads="1"/>
              </p:cNvSpPr>
              <p:nvPr>
                <p:custDataLst>
                  <p:tags r:id="rId15"/>
                </p:custDataLst>
              </p:nvPr>
            </p:nvSpPr>
            <p:spPr bwMode="auto">
              <a:xfrm>
                <a:off x="4495" y="1440"/>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baseline="0" dirty="0">
                  <a:latin typeface="+mn-lt"/>
                  <a:ea typeface="+mn-ea"/>
                </a:endParaRPr>
              </a:p>
            </p:txBody>
          </p:sp>
          <p:sp>
            <p:nvSpPr>
              <p:cNvPr id="56" name="Oval 51"/>
              <p:cNvSpPr>
                <a:spLocks noChangeAspect="1" noChangeArrowheads="1"/>
              </p:cNvSpPr>
              <p:nvPr>
                <p:custDataLst>
                  <p:tags r:id="rId16"/>
                </p:custDataLst>
              </p:nvPr>
            </p:nvSpPr>
            <p:spPr bwMode="auto">
              <a:xfrm>
                <a:off x="4495" y="1440"/>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baseline="0" dirty="0">
                  <a:latin typeface="+mn-lt"/>
                  <a:ea typeface="+mn-ea"/>
                </a:endParaRPr>
              </a:p>
            </p:txBody>
          </p:sp>
        </p:grpSp>
        <p:grpSp>
          <p:nvGrpSpPr>
            <p:cNvPr id="47" name="MoonLegend3"/>
            <p:cNvGrpSpPr>
              <a:grpSpLocks noChangeAspect="1"/>
            </p:cNvGrpSpPr>
            <p:nvPr>
              <p:custDataLst>
                <p:tags r:id="rId12"/>
              </p:custDataLst>
            </p:nvPr>
          </p:nvGrpSpPr>
          <p:grpSpPr bwMode="auto">
            <a:xfrm>
              <a:off x="7769225" y="799307"/>
              <a:ext cx="209550" cy="209551"/>
              <a:chOff x="4495" y="1198"/>
              <a:chExt cx="160" cy="160"/>
            </a:xfrm>
          </p:grpSpPr>
          <p:sp>
            <p:nvSpPr>
              <p:cNvPr id="53" name="Oval 47"/>
              <p:cNvSpPr>
                <a:spLocks noChangeAspect="1" noChangeArrowheads="1"/>
              </p:cNvSpPr>
              <p:nvPr>
                <p:custDataLst>
                  <p:tags r:id="rId13"/>
                </p:custDataLst>
              </p:nvPr>
            </p:nvSpPr>
            <p:spPr bwMode="auto">
              <a:xfrm>
                <a:off x="4495" y="1198"/>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baseline="0" dirty="0">
                  <a:latin typeface="+mn-lt"/>
                  <a:ea typeface="+mn-ea"/>
                </a:endParaRPr>
              </a:p>
            </p:txBody>
          </p:sp>
          <p:sp>
            <p:nvSpPr>
              <p:cNvPr id="54" name="Arc 48"/>
              <p:cNvSpPr>
                <a:spLocks noChangeAspect="1"/>
              </p:cNvSpPr>
              <p:nvPr>
                <p:custDataLst>
                  <p:tags r:id="rId14"/>
                </p:custDataLst>
              </p:nvPr>
            </p:nvSpPr>
            <p:spPr bwMode="auto">
              <a:xfrm>
                <a:off x="4495" y="1198"/>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200" baseline="0" dirty="0">
                  <a:latin typeface="+mn-lt"/>
                  <a:ea typeface="+mn-ea"/>
                </a:endParaRPr>
              </a:p>
            </p:txBody>
          </p:sp>
        </p:grpSp>
        <p:sp>
          <p:nvSpPr>
            <p:cNvPr id="48" name="Legend1"/>
            <p:cNvSpPr>
              <a:spLocks noChangeArrowheads="1"/>
            </p:cNvSpPr>
            <p:nvPr/>
          </p:nvSpPr>
          <p:spPr bwMode="auto">
            <a:xfrm>
              <a:off x="8089900" y="263525"/>
              <a:ext cx="50975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a:latin typeface="+mn-lt"/>
                  <a:ea typeface="+mn-ea"/>
                </a:rPr>
                <a:t>Legend</a:t>
              </a:r>
              <a:endParaRPr lang="en-US" sz="1200" baseline="0" dirty="0">
                <a:latin typeface="+mn-lt"/>
                <a:ea typeface="+mn-ea"/>
              </a:endParaRPr>
            </a:p>
          </p:txBody>
        </p:sp>
        <p:sp>
          <p:nvSpPr>
            <p:cNvPr id="49" name="Legend2"/>
            <p:cNvSpPr>
              <a:spLocks noChangeArrowheads="1"/>
            </p:cNvSpPr>
            <p:nvPr/>
          </p:nvSpPr>
          <p:spPr bwMode="auto">
            <a:xfrm>
              <a:off x="8089900" y="538163"/>
              <a:ext cx="50975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a:latin typeface="+mn-lt"/>
                  <a:ea typeface="+mn-ea"/>
                </a:rPr>
                <a:t>Legend</a:t>
              </a:r>
              <a:endParaRPr lang="en-US" sz="1200" baseline="0" dirty="0">
                <a:latin typeface="+mn-lt"/>
                <a:ea typeface="+mn-ea"/>
              </a:endParaRPr>
            </a:p>
          </p:txBody>
        </p:sp>
        <p:sp>
          <p:nvSpPr>
            <p:cNvPr id="50" name="Legend3"/>
            <p:cNvSpPr>
              <a:spLocks noChangeArrowheads="1"/>
            </p:cNvSpPr>
            <p:nvPr/>
          </p:nvSpPr>
          <p:spPr bwMode="auto">
            <a:xfrm>
              <a:off x="8089900" y="812802"/>
              <a:ext cx="50975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a:latin typeface="+mn-lt"/>
                  <a:ea typeface="+mn-ea"/>
                </a:rPr>
                <a:t>Legend</a:t>
              </a:r>
              <a:endParaRPr lang="en-US" sz="1200" baseline="0" dirty="0">
                <a:latin typeface="+mn-lt"/>
                <a:ea typeface="+mn-ea"/>
              </a:endParaRPr>
            </a:p>
          </p:txBody>
        </p:sp>
        <p:sp>
          <p:nvSpPr>
            <p:cNvPr id="51" name="Legend4"/>
            <p:cNvSpPr>
              <a:spLocks noChangeArrowheads="1"/>
            </p:cNvSpPr>
            <p:nvPr/>
          </p:nvSpPr>
          <p:spPr bwMode="auto">
            <a:xfrm>
              <a:off x="8089900" y="1084265"/>
              <a:ext cx="50975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a:latin typeface="+mn-lt"/>
                  <a:ea typeface="+mn-ea"/>
                </a:rPr>
                <a:t>Legend</a:t>
              </a:r>
              <a:endParaRPr lang="en-US" sz="1200" baseline="0" dirty="0">
                <a:latin typeface="+mn-lt"/>
                <a:ea typeface="+mn-ea"/>
              </a:endParaRPr>
            </a:p>
          </p:txBody>
        </p:sp>
        <p:sp>
          <p:nvSpPr>
            <p:cNvPr id="52" name="Legend5"/>
            <p:cNvSpPr>
              <a:spLocks noChangeArrowheads="1"/>
            </p:cNvSpPr>
            <p:nvPr/>
          </p:nvSpPr>
          <p:spPr bwMode="auto">
            <a:xfrm>
              <a:off x="8089900" y="1360490"/>
              <a:ext cx="509755"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200" baseline="0">
                  <a:latin typeface="+mn-lt"/>
                  <a:ea typeface="+mn-ea"/>
                </a:rPr>
                <a:t>Legend</a:t>
              </a:r>
              <a:endParaRPr lang="en-US" sz="1200" baseline="0" dirty="0">
                <a:latin typeface="+mn-lt"/>
                <a:ea typeface="+mn-ea"/>
              </a:endParaRPr>
            </a:p>
          </p:txBody>
        </p:sp>
      </p:grpSp>
      <p:sp>
        <p:nvSpPr>
          <p:cNvPr id="64" name="Rectangle 63">
            <a:extLst>
              <a:ext uri="{FF2B5EF4-FFF2-40B4-BE49-F238E27FC236}">
                <a16:creationId xmlns:a16="http://schemas.microsoft.com/office/drawing/2014/main" id="{4C53636A-9891-4621-9DCE-5CB0765765BE}"/>
              </a:ext>
            </a:extLst>
          </p:cNvPr>
          <p:cNvSpPr/>
          <p:nvPr/>
        </p:nvSpPr>
        <p:spPr bwMode="ltGray">
          <a:xfrm>
            <a:off x="0" y="825236"/>
            <a:ext cx="8961438" cy="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3800" dirty="0"/>
          </a:p>
        </p:txBody>
      </p:sp>
      <p:sp>
        <p:nvSpPr>
          <p:cNvPr id="65" name="Rectangle 64">
            <a:extLst>
              <a:ext uri="{FF2B5EF4-FFF2-40B4-BE49-F238E27FC236}">
                <a16:creationId xmlns:a16="http://schemas.microsoft.com/office/drawing/2014/main" id="{0C85EEC2-DE53-4B4F-BA1D-DDE5F9AC7B95}"/>
              </a:ext>
            </a:extLst>
          </p:cNvPr>
          <p:cNvSpPr>
            <a:spLocks/>
          </p:cNvSpPr>
          <p:nvPr/>
        </p:nvSpPr>
        <p:spPr bwMode="ltGray">
          <a:xfrm>
            <a:off x="0" y="6453495"/>
            <a:ext cx="8961438" cy="267979"/>
          </a:xfrm>
          <a:prstGeom prst="rect">
            <a:avLst/>
          </a:prstGeom>
          <a:solidFill>
            <a:schemeClr val="bg1">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eaLnBrk="1"/>
            <a:endParaRPr lang="en-US" dirty="0">
              <a:solidFill>
                <a:schemeClr val="tx1"/>
              </a:solidFill>
            </a:endParaRPr>
          </a:p>
        </p:txBody>
      </p:sp>
      <p:sp>
        <p:nvSpPr>
          <p:cNvPr id="67" name="Oval 66">
            <a:extLst>
              <a:ext uri="{FF2B5EF4-FFF2-40B4-BE49-F238E27FC236}">
                <a16:creationId xmlns:a16="http://schemas.microsoft.com/office/drawing/2014/main" id="{15973F57-0E2F-4921-B9A8-07191A49D8B5}"/>
              </a:ext>
            </a:extLst>
          </p:cNvPr>
          <p:cNvSpPr/>
          <p:nvPr/>
        </p:nvSpPr>
        <p:spPr bwMode="auto">
          <a:xfrm>
            <a:off x="8565124" y="6475052"/>
            <a:ext cx="224864" cy="224864"/>
          </a:xfrm>
          <a:prstGeom prst="ellips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dirty="0">
              <a:solidFill>
                <a:schemeClr val="tx1"/>
              </a:solidFill>
            </a:endParaRPr>
          </a:p>
        </p:txBody>
      </p:sp>
      <p:sp>
        <p:nvSpPr>
          <p:cNvPr id="14" name="5. Source" hidden="1"/>
          <p:cNvSpPr>
            <a:spLocks noChangeArrowheads="1"/>
          </p:cNvSpPr>
          <p:nvPr/>
        </p:nvSpPr>
        <p:spPr bwMode="auto">
          <a:xfrm>
            <a:off x="171451" y="6525929"/>
            <a:ext cx="8200243"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p>
            <a:pPr marL="517525" indent="-517525" defTabSz="895350">
              <a:tabLst>
                <a:tab pos="612775" algn="l"/>
              </a:tabLst>
            </a:pPr>
            <a:r>
              <a:rPr lang="en-US" sz="800" baseline="0" dirty="0">
                <a:solidFill>
                  <a:schemeClr val="tx1"/>
                </a:solidFill>
                <a:latin typeface="+mn-lt"/>
                <a:ea typeface="+mn-ea"/>
              </a:rPr>
              <a:t>SOURCE : Source</a:t>
            </a:r>
          </a:p>
        </p:txBody>
      </p:sp>
      <p:sp>
        <p:nvSpPr>
          <p:cNvPr id="68" name="Slide Number">
            <a:extLst>
              <a:ext uri="{FF2B5EF4-FFF2-40B4-BE49-F238E27FC236}">
                <a16:creationId xmlns:a16="http://schemas.microsoft.com/office/drawing/2014/main" id="{E121588E-9FB3-4FDD-AD03-5898AC31D3CC}"/>
              </a:ext>
            </a:extLst>
          </p:cNvPr>
          <p:cNvSpPr txBox="1">
            <a:spLocks/>
          </p:cNvSpPr>
          <p:nvPr/>
        </p:nvSpPr>
        <p:spPr bwMode="auto">
          <a:xfrm>
            <a:off x="8615039" y="6525929"/>
            <a:ext cx="125034" cy="123111"/>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pPr algn="ctr"/>
            <a:fld id="{42C328C1-A84F-4A39-A664-DBA00541A8C6}" type="slidenum">
              <a:rPr lang="en-US" sz="800" baseline="0" smtClean="0">
                <a:solidFill>
                  <a:schemeClr val="tx2"/>
                </a:solidFill>
                <a:latin typeface="+mn-lt"/>
              </a:rPr>
              <a:pPr algn="ctr"/>
              <a:t>‹#›</a:t>
            </a:fld>
            <a:endParaRPr lang="en-US" sz="800" baseline="0" dirty="0">
              <a:solidFill>
                <a:schemeClr val="tx2"/>
              </a:solidFill>
              <a:latin typeface="+mn-lt"/>
            </a:endParaRPr>
          </a:p>
        </p:txBody>
      </p:sp>
    </p:spTree>
    <p:extLst>
      <p:ext uri="{BB962C8B-B14F-4D97-AF65-F5344CB8AC3E}">
        <p14:creationId xmlns:p14="http://schemas.microsoft.com/office/powerpoint/2010/main" val="7980393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895350" rtl="0" eaLnBrk="1" fontAlgn="base" hangingPunct="1">
        <a:spcBef>
          <a:spcPct val="0"/>
        </a:spcBef>
        <a:spcAft>
          <a:spcPct val="0"/>
        </a:spcAft>
        <a:tabLst>
          <a:tab pos="269875" algn="l"/>
        </a:tabLst>
        <a:defRPr lang="x-none" sz="2000" b="0" baseline="0" noProof="0" dirty="0">
          <a:solidFill>
            <a:schemeClr val="tx2"/>
          </a:solidFill>
          <a:latin typeface="+mj-lt"/>
          <a:ea typeface="+mj-ea"/>
          <a:cs typeface="+mj-cs"/>
        </a:defRPr>
      </a:lvl1pPr>
      <a:lvl2pPr algn="l" defTabSz="895350" rtl="0" eaLnBrk="1" fontAlgn="base" hangingPunct="1">
        <a:spcBef>
          <a:spcPct val="0"/>
        </a:spcBef>
        <a:spcAft>
          <a:spcPct val="0"/>
        </a:spcAft>
        <a:defRPr lang="x-none" sz="1900" b="1">
          <a:solidFill>
            <a:schemeClr val="tx2"/>
          </a:solidFill>
          <a:latin typeface="Arial" charset="0"/>
        </a:defRPr>
      </a:lvl2pPr>
      <a:lvl3pPr algn="l" defTabSz="895350" rtl="0" eaLnBrk="1" fontAlgn="base" hangingPunct="1">
        <a:spcBef>
          <a:spcPct val="0"/>
        </a:spcBef>
        <a:spcAft>
          <a:spcPct val="0"/>
        </a:spcAft>
        <a:defRPr lang="x-none" sz="1900" b="1">
          <a:solidFill>
            <a:schemeClr val="tx2"/>
          </a:solidFill>
          <a:latin typeface="Arial" charset="0"/>
        </a:defRPr>
      </a:lvl3pPr>
      <a:lvl4pPr algn="l" defTabSz="895350" rtl="0" eaLnBrk="1" fontAlgn="base" hangingPunct="1">
        <a:spcBef>
          <a:spcPct val="0"/>
        </a:spcBef>
        <a:spcAft>
          <a:spcPct val="0"/>
        </a:spcAft>
        <a:defRPr lang="x-none" sz="1900" b="1">
          <a:solidFill>
            <a:schemeClr val="tx2"/>
          </a:solidFill>
          <a:latin typeface="Arial" charset="0"/>
        </a:defRPr>
      </a:lvl4pPr>
      <a:lvl5pPr algn="l" defTabSz="895350" rtl="0" eaLnBrk="1" fontAlgn="base" hangingPunct="1">
        <a:spcBef>
          <a:spcPct val="0"/>
        </a:spcBef>
        <a:spcAft>
          <a:spcPct val="0"/>
        </a:spcAft>
        <a:defRPr lang="x-none" sz="1900" b="1">
          <a:solidFill>
            <a:schemeClr val="tx2"/>
          </a:solidFill>
          <a:latin typeface="Arial" charset="0"/>
        </a:defRPr>
      </a:lvl5pPr>
      <a:lvl6pPr marL="457200" algn="l" defTabSz="895350" rtl="0" eaLnBrk="1" fontAlgn="base" hangingPunct="1">
        <a:spcBef>
          <a:spcPct val="0"/>
        </a:spcBef>
        <a:spcAft>
          <a:spcPct val="0"/>
        </a:spcAft>
        <a:defRPr lang="x-none" sz="1900" b="1">
          <a:solidFill>
            <a:schemeClr val="tx2"/>
          </a:solidFill>
          <a:latin typeface="Arial" charset="0"/>
        </a:defRPr>
      </a:lvl6pPr>
      <a:lvl7pPr marL="914400" algn="l" defTabSz="895350" rtl="0" eaLnBrk="1" fontAlgn="base" hangingPunct="1">
        <a:spcBef>
          <a:spcPct val="0"/>
        </a:spcBef>
        <a:spcAft>
          <a:spcPct val="0"/>
        </a:spcAft>
        <a:defRPr lang="x-none" sz="1900" b="1">
          <a:solidFill>
            <a:schemeClr val="tx2"/>
          </a:solidFill>
          <a:latin typeface="Arial" charset="0"/>
        </a:defRPr>
      </a:lvl7pPr>
      <a:lvl8pPr marL="1371600" algn="l" defTabSz="895350" rtl="0" eaLnBrk="1" fontAlgn="base" hangingPunct="1">
        <a:spcBef>
          <a:spcPct val="0"/>
        </a:spcBef>
        <a:spcAft>
          <a:spcPct val="0"/>
        </a:spcAft>
        <a:defRPr lang="x-none" sz="1900" b="1">
          <a:solidFill>
            <a:schemeClr val="tx2"/>
          </a:solidFill>
          <a:latin typeface="Arial" charset="0"/>
        </a:defRPr>
      </a:lvl8pPr>
      <a:lvl9pPr marL="1828800" algn="l" defTabSz="895350" rtl="0" eaLnBrk="1" fontAlgn="base" hangingPunct="1">
        <a:spcBef>
          <a:spcPct val="0"/>
        </a:spcBef>
        <a:spcAft>
          <a:spcPct val="0"/>
        </a:spcAft>
        <a:defRPr lang="x-none"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buSzPct val="100000"/>
        <a:defRPr lang="x-none"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panose="020B0604020202020204" pitchFamily="34" charset="0"/>
        <a:buChar char="▪"/>
        <a:defRPr lang="x-none" sz="1600" baseline="0">
          <a:solidFill>
            <a:schemeClr val="tx1"/>
          </a:solidFill>
          <a:latin typeface="+mn-lt"/>
        </a:defRPr>
      </a:lvl2pPr>
      <a:lvl3pPr marL="457200" indent="-265176" algn="l" defTabSz="895350" rtl="0" eaLnBrk="1" fontAlgn="base" hangingPunct="1">
        <a:spcBef>
          <a:spcPct val="0"/>
        </a:spcBef>
        <a:spcAft>
          <a:spcPct val="0"/>
        </a:spcAft>
        <a:buClr>
          <a:schemeClr val="tx2"/>
        </a:buClr>
        <a:buSzPct val="120000"/>
        <a:buFont typeface="Arial" panose="020B0604020202020204" pitchFamily="34" charset="0"/>
        <a:buChar char="–"/>
        <a:defRPr lang="x-none" sz="1600" baseline="0">
          <a:solidFill>
            <a:schemeClr val="tx1"/>
          </a:solidFill>
          <a:latin typeface="+mn-lt"/>
        </a:defRPr>
      </a:lvl3pPr>
      <a:lvl4pPr marL="612648" indent="-155448" algn="l" defTabSz="895350" rtl="0" eaLnBrk="1" fontAlgn="base" hangingPunct="1">
        <a:spcBef>
          <a:spcPct val="0"/>
        </a:spcBef>
        <a:spcAft>
          <a:spcPct val="0"/>
        </a:spcAft>
        <a:buClr>
          <a:schemeClr val="tx2"/>
        </a:buClr>
        <a:buSzPct val="120000"/>
        <a:buFont typeface="Arial" panose="020B0604020202020204" pitchFamily="34" charset="0"/>
        <a:buChar char="▫"/>
        <a:defRPr lang="x-none" sz="1600" baseline="0">
          <a:solidFill>
            <a:schemeClr val="tx1"/>
          </a:solidFill>
          <a:latin typeface="+mn-lt"/>
        </a:defRPr>
      </a:lvl4pPr>
      <a:lvl5pPr marL="749808" indent="-128016" algn="l" defTabSz="895350" rtl="0" eaLnBrk="1" fontAlgn="base" hangingPunct="1">
        <a:spcBef>
          <a:spcPct val="0"/>
        </a:spcBef>
        <a:spcAft>
          <a:spcPct val="0"/>
        </a:spcAft>
        <a:buClr>
          <a:schemeClr val="tx2"/>
        </a:buClr>
        <a:buSzPct val="89000"/>
        <a:buFont typeface="Arial" panose="020B0604020202020204" pitchFamily="34" charset="0"/>
        <a:buChar char="-"/>
        <a:defRPr lang="x-none"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lang="x-none" sz="1600" baseline="0">
          <a:solidFill>
            <a:schemeClr val="tx1"/>
          </a:solidFill>
          <a:latin typeface="+mn-lt"/>
        </a:defRPr>
      </a:lvl9pPr>
    </p:bodyStyle>
    <p:otherStyle>
      <a:defPPr>
        <a:defRPr lang="x-none"/>
      </a:defPPr>
      <a:lvl1pPr marL="0" algn="l" defTabSz="914400" rtl="0" eaLnBrk="1" latinLnBrk="0" hangingPunct="1">
        <a:defRPr lang="x-none" sz="1800" kern="1200">
          <a:solidFill>
            <a:schemeClr val="tx1"/>
          </a:solidFill>
          <a:latin typeface="+mn-lt"/>
          <a:ea typeface="+mn-ea"/>
          <a:cs typeface="+mn-cs"/>
        </a:defRPr>
      </a:lvl1pPr>
      <a:lvl2pPr marL="457200" algn="l" defTabSz="914400" rtl="0" eaLnBrk="1" latinLnBrk="0" hangingPunct="1">
        <a:defRPr lang="x-none" sz="1800" kern="1200">
          <a:solidFill>
            <a:schemeClr val="tx1"/>
          </a:solidFill>
          <a:latin typeface="+mn-lt"/>
          <a:ea typeface="+mn-ea"/>
          <a:cs typeface="+mn-cs"/>
        </a:defRPr>
      </a:lvl2pPr>
      <a:lvl3pPr marL="914400" algn="l" defTabSz="914400" rtl="0" eaLnBrk="1" latinLnBrk="0" hangingPunct="1">
        <a:defRPr lang="x-none" sz="1800" kern="1200">
          <a:solidFill>
            <a:schemeClr val="tx1"/>
          </a:solidFill>
          <a:latin typeface="+mn-lt"/>
          <a:ea typeface="+mn-ea"/>
          <a:cs typeface="+mn-cs"/>
        </a:defRPr>
      </a:lvl3pPr>
      <a:lvl4pPr marL="1371600" algn="l" defTabSz="914400" rtl="0" eaLnBrk="1" latinLnBrk="0" hangingPunct="1">
        <a:defRPr lang="x-none" sz="1800" kern="1200">
          <a:solidFill>
            <a:schemeClr val="tx1"/>
          </a:solidFill>
          <a:latin typeface="+mn-lt"/>
          <a:ea typeface="+mn-ea"/>
          <a:cs typeface="+mn-cs"/>
        </a:defRPr>
      </a:lvl4pPr>
      <a:lvl5pPr marL="1828800" algn="l" defTabSz="914400" rtl="0" eaLnBrk="1" latinLnBrk="0" hangingPunct="1">
        <a:defRPr lang="x-none" sz="1800" kern="1200">
          <a:solidFill>
            <a:schemeClr val="tx1"/>
          </a:solidFill>
          <a:latin typeface="+mn-lt"/>
          <a:ea typeface="+mn-ea"/>
          <a:cs typeface="+mn-cs"/>
        </a:defRPr>
      </a:lvl5pPr>
      <a:lvl6pPr marL="2286000" algn="l" defTabSz="914400" rtl="0" eaLnBrk="1" latinLnBrk="0" hangingPunct="1">
        <a:defRPr lang="x-none" sz="1800" kern="1200">
          <a:solidFill>
            <a:schemeClr val="tx1"/>
          </a:solidFill>
          <a:latin typeface="+mn-lt"/>
          <a:ea typeface="+mn-ea"/>
          <a:cs typeface="+mn-cs"/>
        </a:defRPr>
      </a:lvl6pPr>
      <a:lvl7pPr marL="2743200" algn="l" defTabSz="914400" rtl="0" eaLnBrk="1" latinLnBrk="0" hangingPunct="1">
        <a:defRPr lang="x-none" sz="1800" kern="1200">
          <a:solidFill>
            <a:schemeClr val="tx1"/>
          </a:solidFill>
          <a:latin typeface="+mn-lt"/>
          <a:ea typeface="+mn-ea"/>
          <a:cs typeface="+mn-cs"/>
        </a:defRPr>
      </a:lvl7pPr>
      <a:lvl8pPr marL="3200400" algn="l" defTabSz="914400" rtl="0" eaLnBrk="1" latinLnBrk="0" hangingPunct="1">
        <a:defRPr lang="x-none" sz="1800" kern="1200">
          <a:solidFill>
            <a:schemeClr val="tx1"/>
          </a:solidFill>
          <a:latin typeface="+mn-lt"/>
          <a:ea typeface="+mn-ea"/>
          <a:cs typeface="+mn-cs"/>
        </a:defRPr>
      </a:lvl8pPr>
      <a:lvl9pPr marL="3657600" algn="l" defTabSz="914400" rtl="0" eaLnBrk="1" latinLnBrk="0" hangingPunct="1">
        <a:defRPr lang="x-none"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16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202901670"/>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91644" name="think-cell Slide" r:id="rId36" imgW="270" imgH="270" progId="TCLayout.ActiveDocument.1">
                  <p:embed/>
                </p:oleObj>
              </mc:Choice>
              <mc:Fallback>
                <p:oleObj name="think-cell Slide" r:id="rId36" imgW="270" imgH="270" progId="TCLayout.ActiveDocument.1">
                  <p:embed/>
                  <p:pic>
                    <p:nvPicPr>
                      <p:cNvPr id="0" name=""/>
                      <p:cNvPicPr/>
                      <p:nvPr/>
                    </p:nvPicPr>
                    <p:blipFill>
                      <a:blip r:embed="rId37"/>
                      <a:stretch>
                        <a:fillRect/>
                      </a:stretch>
                    </p:blipFill>
                    <p:spPr>
                      <a:xfrm>
                        <a:off x="0" y="0"/>
                        <a:ext cx="158750" cy="158750"/>
                      </a:xfrm>
                      <a:prstGeom prst="rect">
                        <a:avLst/>
                      </a:prstGeom>
                    </p:spPr>
                  </p:pic>
                </p:oleObj>
              </mc:Fallback>
            </mc:AlternateContent>
          </a:graphicData>
        </a:graphic>
      </p:graphicFrame>
      <p:sp>
        <p:nvSpPr>
          <p:cNvPr id="6" name="Rectangle 5" hidden="1"/>
          <p:cNvSpPr/>
          <p:nvPr>
            <p:custDataLst>
              <p:tags r:id="rId8"/>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000" dirty="0">
              <a:solidFill>
                <a:srgbClr val="000000"/>
              </a:solidFill>
              <a:latin typeface="Georgia" panose="02040502050405020303" pitchFamily="18" charset="0"/>
              <a:sym typeface="Georgia" panose="02040502050405020303" pitchFamily="18" charset="0"/>
            </a:endParaRPr>
          </a:p>
        </p:txBody>
      </p:sp>
      <p:sp>
        <p:nvSpPr>
          <p:cNvPr id="1034" name="Working Draft" hidden="1"/>
          <p:cNvSpPr txBox="1">
            <a:spLocks noChangeArrowheads="1"/>
          </p:cNvSpPr>
          <p:nvPr/>
        </p:nvSpPr>
        <p:spPr bwMode="gray">
          <a:xfrm rot="5400000">
            <a:off x="7892116" y="1940591"/>
            <a:ext cx="1998945"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a:solidFill>
                  <a:srgbClr val="808080"/>
                </a:solidFill>
                <a:latin typeface="Arial"/>
              </a:rPr>
              <a:t>Last Modified 16.12.2018 01:30 Azerbaijan Standard Time</a:t>
            </a:r>
            <a:endParaRPr lang="en-US" dirty="0">
              <a:solidFill>
                <a:srgbClr val="808080"/>
              </a:solidFill>
              <a:latin typeface="Arial"/>
            </a:endParaRPr>
          </a:p>
        </p:txBody>
      </p:sp>
      <p:sp>
        <p:nvSpPr>
          <p:cNvPr id="1035" name="Printed" hidden="1"/>
          <p:cNvSpPr txBox="1">
            <a:spLocks noChangeArrowheads="1"/>
          </p:cNvSpPr>
          <p:nvPr/>
        </p:nvSpPr>
        <p:spPr bwMode="gray">
          <a:xfrm rot="5400000">
            <a:off x="7999517" y="4114417"/>
            <a:ext cx="1784143"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dirty="0">
                <a:solidFill>
                  <a:srgbClr val="808080"/>
                </a:solidFill>
                <a:latin typeface="Arial"/>
              </a:rPr>
              <a:t>Printed 14.09.2018 15:11 Azerbaijan Standard Time</a:t>
            </a:r>
            <a:endParaRPr lang="en-US" dirty="0">
              <a:solidFill>
                <a:srgbClr val="808080"/>
              </a:solidFill>
              <a:latin typeface="Arial"/>
            </a:endParaRPr>
          </a:p>
        </p:txBody>
      </p:sp>
      <p:sp>
        <p:nvSpPr>
          <p:cNvPr id="19" name="Title Placeholder 2"/>
          <p:cNvSpPr>
            <a:spLocks noGrp="1" noChangeArrowheads="1"/>
          </p:cNvSpPr>
          <p:nvPr>
            <p:ph type="title"/>
          </p:nvPr>
        </p:nvSpPr>
        <p:spPr bwMode="gray">
          <a:xfrm>
            <a:off x="119063" y="230188"/>
            <a:ext cx="8618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dirty="0"/>
              <a:t>Click to edit Master title style</a:t>
            </a:r>
            <a:endParaRPr lang="en-US" noProof="0" dirty="0"/>
          </a:p>
        </p:txBody>
      </p:sp>
      <p:sp>
        <p:nvSpPr>
          <p:cNvPr id="10" name="1. On-page tracker" hidden="1"/>
          <p:cNvSpPr>
            <a:spLocks noChangeArrowheads="1"/>
          </p:cNvSpPr>
          <p:nvPr/>
        </p:nvSpPr>
        <p:spPr bwMode="gray">
          <a:xfrm>
            <a:off x="119063" y="75764"/>
            <a:ext cx="49051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cap="all" dirty="0">
                <a:solidFill>
                  <a:srgbClr val="808080"/>
                </a:solidFill>
                <a:latin typeface="Arial"/>
              </a:rPr>
              <a:t>Tracker</a:t>
            </a:r>
          </a:p>
        </p:txBody>
      </p:sp>
      <p:sp>
        <p:nvSpPr>
          <p:cNvPr id="11" name="3. Unit of measure" hidden="1"/>
          <p:cNvSpPr txBox="1">
            <a:spLocks noChangeArrowheads="1"/>
          </p:cNvSpPr>
          <p:nvPr/>
        </p:nvSpPr>
        <p:spPr bwMode="gray">
          <a:xfrm>
            <a:off x="119063" y="554865"/>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a:solidFill>
                  <a:srgbClr val="808080"/>
                </a:solidFill>
                <a:latin typeface="Arial"/>
              </a:rPr>
              <a:t>Subtitle</a:t>
            </a:r>
            <a:endParaRPr lang="en-US" sz="1600" dirty="0">
              <a:solidFill>
                <a:srgbClr val="808080"/>
              </a:solidFill>
              <a:latin typeface="Arial"/>
            </a:endParaRPr>
          </a:p>
        </p:txBody>
      </p:sp>
      <p:sp>
        <p:nvSpPr>
          <p:cNvPr id="13" name="4. Footnote" hidden="1"/>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dirty="0">
                <a:solidFill>
                  <a:srgbClr val="808080"/>
                </a:solidFill>
                <a:latin typeface="Arial"/>
              </a:rPr>
              <a:t>1 Footnote</a:t>
            </a:r>
          </a:p>
        </p:txBody>
      </p:sp>
      <p:sp>
        <p:nvSpPr>
          <p:cNvPr id="14" name="5. Source" hidden="1"/>
          <p:cNvSpPr>
            <a:spLocks noChangeArrowheads="1"/>
          </p:cNvSpPr>
          <p:nvPr/>
        </p:nvSpPr>
        <p:spPr bwMode="gray">
          <a:xfrm>
            <a:off x="119063" y="6507558"/>
            <a:ext cx="72000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09600" indent="-609600" defTabSz="895350">
              <a:tabLst>
                <a:tab pos="630238" algn="l"/>
              </a:tabLst>
            </a:pPr>
            <a:r>
              <a:rPr lang="en-US" sz="800" dirty="0">
                <a:solidFill>
                  <a:srgbClr val="808080"/>
                </a:solidFill>
                <a:latin typeface="Arial"/>
              </a:rPr>
              <a:t>SOURCE: Source</a:t>
            </a:r>
          </a:p>
        </p:txBody>
      </p:sp>
      <p:sp>
        <p:nvSpPr>
          <p:cNvPr id="3" name="Text Placeholder 2"/>
          <p:cNvSpPr>
            <a:spLocks noGrp="1"/>
          </p:cNvSpPr>
          <p:nvPr>
            <p:ph type="body" idx="1"/>
          </p:nvPr>
        </p:nvSpPr>
        <p:spPr bwMode="gray">
          <a:xfrm>
            <a:off x="1452564" y="1951380"/>
            <a:ext cx="4302125" cy="1107996"/>
          </a:xfrm>
          <a:prstGeom prst="rect">
            <a:avLst/>
          </a:prstGeom>
        </p:spPr>
        <p:txBody>
          <a:bodyPr vert="horz" lIns="0" tIns="0" rIns="0" bIns="0" rtlCol="0">
            <a:spAutoFit/>
          </a:bodyPr>
          <a:lstStyle/>
          <a:p>
            <a:pPr lvl="0" latinLnBrk="0"/>
            <a:r>
              <a:rPr lang="en-US" dirty="0"/>
              <a:t>Edit Master text styles</a:t>
            </a:r>
          </a:p>
          <a:p>
            <a:pPr lvl="1" latinLnBrk="0"/>
            <a:r>
              <a:rPr lang="en-US" dirty="0"/>
              <a:t>Second level</a:t>
            </a:r>
          </a:p>
          <a:p>
            <a:pPr lvl="2" latinLnBrk="0"/>
            <a:r>
              <a:rPr lang="en-US" dirty="0"/>
              <a:t>Third level</a:t>
            </a:r>
          </a:p>
          <a:p>
            <a:pPr lvl="3" latinLnBrk="0"/>
            <a:r>
              <a:rPr lang="en-US" dirty="0"/>
              <a:t>Fourth level</a:t>
            </a:r>
          </a:p>
          <a:p>
            <a:pPr lvl="4" latinLnBrk="0"/>
            <a:r>
              <a:rPr lang="en-US" dirty="0"/>
              <a:t>Fifth level</a:t>
            </a:r>
          </a:p>
        </p:txBody>
      </p:sp>
      <p:grpSp>
        <p:nvGrpSpPr>
          <p:cNvPr id="15" name="ACET" hidden="1"/>
          <p:cNvGrpSpPr>
            <a:grpSpLocks/>
          </p:cNvGrpSpPr>
          <p:nvPr/>
        </p:nvGrpSpPr>
        <p:grpSpPr bwMode="gray">
          <a:xfrm>
            <a:off x="1452563" y="1257754"/>
            <a:ext cx="4264025" cy="508000"/>
            <a:chOff x="915" y="710"/>
            <a:chExt cx="2686" cy="320"/>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dirty="0">
                  <a:solidFill>
                    <a:srgbClr val="000000"/>
                  </a:solidFill>
                  <a:latin typeface="Arial"/>
                </a:rPr>
                <a:t>Title</a:t>
              </a:r>
            </a:p>
            <a:p>
              <a:r>
                <a:rPr lang="en-US" dirty="0">
                  <a:solidFill>
                    <a:srgbClr val="808080"/>
                  </a:solidFill>
                  <a:latin typeface="Arial"/>
                </a:rPr>
                <a:t>Unit of measure</a:t>
              </a:r>
            </a:p>
          </p:txBody>
        </p:sp>
      </p:grpSp>
      <p:grpSp>
        <p:nvGrpSpPr>
          <p:cNvPr id="17" name="Sticker" hidden="1"/>
          <p:cNvGrpSpPr/>
          <p:nvPr/>
        </p:nvGrpSpPr>
        <p:grpSpPr bwMode="gray">
          <a:xfrm>
            <a:off x="8264265" y="285750"/>
            <a:ext cx="473335" cy="150811"/>
            <a:chOff x="8267440" y="285750"/>
            <a:chExt cx="473335" cy="150811"/>
          </a:xfrm>
        </p:grpSpPr>
        <p:sp>
          <p:nvSpPr>
            <p:cNvPr id="20"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002960"/>
                </a:buClr>
              </a:pPr>
              <a:r>
                <a:rPr lang="en-US" sz="800" dirty="0">
                  <a:solidFill>
                    <a:srgbClr val="808080"/>
                  </a:solidFill>
                  <a:latin typeface="Arial"/>
                </a:rPr>
                <a:t>STICKER</a:t>
              </a:r>
            </a:p>
          </p:txBody>
        </p:sp>
        <p:cxnSp>
          <p:nvCxnSpPr>
            <p:cNvPr id="21" name="AutoShape 31"/>
            <p:cNvCxnSpPr>
              <a:cxnSpLocks noChangeShapeType="1"/>
              <a:stCxn id="20" idx="2"/>
              <a:endCxn id="20" idx="4"/>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p:nvSpPr>
        <p:spPr>
          <a:xfrm>
            <a:off x="8509000" y="6327339"/>
            <a:ext cx="45719"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3" name="doc id" hidden="1"/>
          <p:cNvSpPr>
            <a:spLocks noChangeArrowheads="1"/>
          </p:cNvSpPr>
          <p:nvPr/>
        </p:nvSpPr>
        <p:spPr bwMode="auto">
          <a:xfrm>
            <a:off x="8081963" y="50801"/>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en-US" sz="800" dirty="0">
              <a:solidFill>
                <a:srgbClr val="808080"/>
              </a:solidFill>
              <a:latin typeface="Arial"/>
            </a:endParaRPr>
          </a:p>
        </p:txBody>
      </p:sp>
      <p:grpSp>
        <p:nvGrpSpPr>
          <p:cNvPr id="59" name="LegendLines" hidden="1"/>
          <p:cNvGrpSpPr/>
          <p:nvPr/>
        </p:nvGrpSpPr>
        <p:grpSpPr>
          <a:xfrm>
            <a:off x="7543619" y="272353"/>
            <a:ext cx="1158292" cy="761545"/>
            <a:chOff x="7607284" y="279400"/>
            <a:chExt cx="1158292" cy="761545"/>
          </a:xfrm>
        </p:grpSpPr>
        <p:sp>
          <p:nvSpPr>
            <p:cNvPr id="60" name="LineLegend1"/>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latin typeface="Arial"/>
              </a:endParaRPr>
            </a:p>
          </p:txBody>
        </p:sp>
        <p:sp>
          <p:nvSpPr>
            <p:cNvPr id="61" name="LineLegend2"/>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latin typeface="Arial"/>
              </a:endParaRPr>
            </a:p>
          </p:txBody>
        </p:sp>
        <p:sp>
          <p:nvSpPr>
            <p:cNvPr id="62" name="LineLegend3"/>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latin typeface="Arial"/>
              </a:endParaRPr>
            </a:p>
          </p:txBody>
        </p:sp>
        <p:sp>
          <p:nvSpPr>
            <p:cNvPr id="100" name="Legend1"/>
            <p:cNvSpPr>
              <a:spLocks noChangeArrowheads="1"/>
            </p:cNvSpPr>
            <p:nvPr>
              <p:custDataLst>
                <p:tags r:id="rId33"/>
              </p:custDataLst>
            </p:nvPr>
          </p:nvSpPr>
          <p:spPr bwMode="gray">
            <a:xfrm>
              <a:off x="8169259" y="279400"/>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400" dirty="0">
                  <a:solidFill>
                    <a:srgbClr val="000000"/>
                  </a:solidFill>
                  <a:latin typeface="Arial"/>
                </a:rPr>
                <a:t>Legend</a:t>
              </a:r>
            </a:p>
          </p:txBody>
        </p:sp>
        <p:sp>
          <p:nvSpPr>
            <p:cNvPr id="101" name="Legend2"/>
            <p:cNvSpPr>
              <a:spLocks noChangeArrowheads="1"/>
            </p:cNvSpPr>
            <p:nvPr>
              <p:custDataLst>
                <p:tags r:id="rId34"/>
              </p:custDataLst>
            </p:nvPr>
          </p:nvSpPr>
          <p:spPr bwMode="gray">
            <a:xfrm>
              <a:off x="8169259" y="546100"/>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400" dirty="0">
                  <a:solidFill>
                    <a:srgbClr val="000000"/>
                  </a:solidFill>
                  <a:latin typeface="Arial"/>
                </a:rPr>
                <a:t>Legend</a:t>
              </a:r>
            </a:p>
          </p:txBody>
        </p:sp>
        <p:sp>
          <p:nvSpPr>
            <p:cNvPr id="102" name="Legend3"/>
            <p:cNvSpPr>
              <a:spLocks noChangeArrowheads="1"/>
            </p:cNvSpPr>
            <p:nvPr>
              <p:custDataLst>
                <p:tags r:id="rId35"/>
              </p:custDataLst>
            </p:nvPr>
          </p:nvSpPr>
          <p:spPr bwMode="gray">
            <a:xfrm>
              <a:off x="8169259" y="825501"/>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400" dirty="0">
                  <a:solidFill>
                    <a:srgbClr val="000000"/>
                  </a:solidFill>
                  <a:latin typeface="Arial"/>
                </a:rPr>
                <a:t>Legend</a:t>
              </a:r>
            </a:p>
          </p:txBody>
        </p:sp>
      </p:grpSp>
      <p:grpSp>
        <p:nvGrpSpPr>
          <p:cNvPr id="103" name="LegendBoxes" hidden="1"/>
          <p:cNvGrpSpPr/>
          <p:nvPr/>
        </p:nvGrpSpPr>
        <p:grpSpPr>
          <a:xfrm>
            <a:off x="7851594" y="272457"/>
            <a:ext cx="850317" cy="1028245"/>
            <a:chOff x="5894005" y="919828"/>
            <a:chExt cx="850317" cy="1028245"/>
          </a:xfrm>
        </p:grpSpPr>
        <p:sp>
          <p:nvSpPr>
            <p:cNvPr id="104" name="RectangleLegend1"/>
            <p:cNvSpPr>
              <a:spLocks noChangeArrowheads="1"/>
            </p:cNvSpPr>
            <p:nvPr/>
          </p:nvSpPr>
          <p:spPr bwMode="gray">
            <a:xfrm>
              <a:off x="5894005" y="947381"/>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105" name="RectangleLegend2"/>
            <p:cNvSpPr>
              <a:spLocks noChangeArrowheads="1"/>
            </p:cNvSpPr>
            <p:nvPr/>
          </p:nvSpPr>
          <p:spPr bwMode="gray">
            <a:xfrm>
              <a:off x="5894005" y="1217256"/>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106" name="RectangleLegend3"/>
            <p:cNvSpPr>
              <a:spLocks noChangeArrowheads="1"/>
            </p:cNvSpPr>
            <p:nvPr/>
          </p:nvSpPr>
          <p:spPr bwMode="gray">
            <a:xfrm>
              <a:off x="5894005" y="1488719"/>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107" name="RectangleLegend4"/>
            <p:cNvSpPr>
              <a:spLocks noChangeArrowheads="1"/>
            </p:cNvSpPr>
            <p:nvPr/>
          </p:nvSpPr>
          <p:spPr bwMode="gray">
            <a:xfrm>
              <a:off x="5894005" y="1760182"/>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108" name="Legend1"/>
            <p:cNvSpPr>
              <a:spLocks noChangeArrowheads="1"/>
            </p:cNvSpPr>
            <p:nvPr>
              <p:custDataLst>
                <p:tags r:id="rId29"/>
              </p:custDataLst>
            </p:nvPr>
          </p:nvSpPr>
          <p:spPr bwMode="gray">
            <a:xfrm>
              <a:off x="6148005" y="919828"/>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400" dirty="0">
                  <a:solidFill>
                    <a:srgbClr val="000000"/>
                  </a:solidFill>
                  <a:latin typeface="Arial"/>
                </a:rPr>
                <a:t>Legend</a:t>
              </a:r>
            </a:p>
          </p:txBody>
        </p:sp>
        <p:sp>
          <p:nvSpPr>
            <p:cNvPr id="109" name="Legend2"/>
            <p:cNvSpPr>
              <a:spLocks noChangeArrowheads="1"/>
            </p:cNvSpPr>
            <p:nvPr>
              <p:custDataLst>
                <p:tags r:id="rId30"/>
              </p:custDataLst>
            </p:nvPr>
          </p:nvSpPr>
          <p:spPr bwMode="gray">
            <a:xfrm>
              <a:off x="6148005" y="1189703"/>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400" dirty="0">
                  <a:solidFill>
                    <a:srgbClr val="000000"/>
                  </a:solidFill>
                  <a:latin typeface="Arial"/>
                </a:rPr>
                <a:t>Legend</a:t>
              </a:r>
            </a:p>
          </p:txBody>
        </p:sp>
        <p:sp>
          <p:nvSpPr>
            <p:cNvPr id="110" name="Legend3"/>
            <p:cNvSpPr>
              <a:spLocks noChangeArrowheads="1"/>
            </p:cNvSpPr>
            <p:nvPr>
              <p:custDataLst>
                <p:tags r:id="rId31"/>
              </p:custDataLst>
            </p:nvPr>
          </p:nvSpPr>
          <p:spPr bwMode="gray">
            <a:xfrm>
              <a:off x="6148005" y="1461166"/>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400" dirty="0">
                  <a:solidFill>
                    <a:srgbClr val="000000"/>
                  </a:solidFill>
                  <a:latin typeface="Arial"/>
                </a:rPr>
                <a:t>Legend</a:t>
              </a:r>
            </a:p>
          </p:txBody>
        </p:sp>
        <p:sp>
          <p:nvSpPr>
            <p:cNvPr id="111" name="Legend4"/>
            <p:cNvSpPr>
              <a:spLocks noChangeArrowheads="1"/>
            </p:cNvSpPr>
            <p:nvPr>
              <p:custDataLst>
                <p:tags r:id="rId32"/>
              </p:custDataLst>
            </p:nvPr>
          </p:nvSpPr>
          <p:spPr bwMode="gray">
            <a:xfrm>
              <a:off x="6148005" y="1732629"/>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400" dirty="0">
                  <a:solidFill>
                    <a:srgbClr val="000000"/>
                  </a:solidFill>
                  <a:latin typeface="Arial"/>
                </a:rPr>
                <a:t>Legend</a:t>
              </a:r>
            </a:p>
          </p:txBody>
        </p:sp>
      </p:grpSp>
      <p:grpSp>
        <p:nvGrpSpPr>
          <p:cNvPr id="112" name="LegendMoons" hidden="1"/>
          <p:cNvGrpSpPr/>
          <p:nvPr/>
        </p:nvGrpSpPr>
        <p:grpSpPr>
          <a:xfrm>
            <a:off x="7784919" y="271952"/>
            <a:ext cx="916992" cy="1317003"/>
            <a:chOff x="5894005" y="2695123"/>
            <a:chExt cx="916992" cy="1317003"/>
          </a:xfrm>
        </p:grpSpPr>
        <p:grpSp>
          <p:nvGrpSpPr>
            <p:cNvPr id="113" name="MoonLegend1"/>
            <p:cNvGrpSpPr>
              <a:grpSpLocks noChangeAspect="1"/>
            </p:cNvGrpSpPr>
            <p:nvPr>
              <p:custDataLst>
                <p:tags r:id="rId9"/>
              </p:custDataLst>
            </p:nvPr>
          </p:nvGrpSpPr>
          <p:grpSpPr bwMode="gray">
            <a:xfrm>
              <a:off x="5894005" y="2695123"/>
              <a:ext cx="209550" cy="218282"/>
              <a:chOff x="4533" y="183"/>
              <a:chExt cx="144" cy="150"/>
            </a:xfrm>
          </p:grpSpPr>
          <p:sp>
            <p:nvSpPr>
              <p:cNvPr id="131" name="Oval 130"/>
              <p:cNvSpPr>
                <a:spLocks noChangeAspect="1" noChangeArrowheads="1"/>
              </p:cNvSpPr>
              <p:nvPr>
                <p:custDataLst>
                  <p:tags r:id="rId27"/>
                </p:custDataLst>
              </p:nvPr>
            </p:nvSpPr>
            <p:spPr bwMode="gray">
              <a:xfrm>
                <a:off x="4533" y="189"/>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132" name="Arc 131" hidden="1"/>
              <p:cNvSpPr>
                <a:spLocks noChangeAspect="1"/>
              </p:cNvSpPr>
              <p:nvPr>
                <p:custDataLst>
                  <p:tags r:id="rId28"/>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grpSp>
        <p:grpSp>
          <p:nvGrpSpPr>
            <p:cNvPr id="114" name="MoonLegend2"/>
            <p:cNvGrpSpPr>
              <a:grpSpLocks noChangeAspect="1"/>
            </p:cNvGrpSpPr>
            <p:nvPr>
              <p:custDataLst>
                <p:tags r:id="rId10"/>
              </p:custDataLst>
            </p:nvPr>
          </p:nvGrpSpPr>
          <p:grpSpPr bwMode="gray">
            <a:xfrm>
              <a:off x="5894005" y="2977103"/>
              <a:ext cx="209550" cy="209551"/>
              <a:chOff x="1694" y="2051"/>
              <a:chExt cx="160" cy="160"/>
            </a:xfrm>
          </p:grpSpPr>
          <p:sp>
            <p:nvSpPr>
              <p:cNvPr id="129" name="Oval 41"/>
              <p:cNvSpPr>
                <a:spLocks noChangeAspect="1" noChangeArrowheads="1"/>
              </p:cNvSpPr>
              <p:nvPr>
                <p:custDataLst>
                  <p:tags r:id="rId25"/>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130" name="Arc 42"/>
              <p:cNvSpPr>
                <a:spLocks noChangeAspect="1"/>
              </p:cNvSpPr>
              <p:nvPr>
                <p:custDataLst>
                  <p:tags r:id="rId26"/>
                </p:custDataLst>
              </p:nvPr>
            </p:nvSpPr>
            <p:spPr bwMode="gray">
              <a:xfrm>
                <a:off x="1694" y="2051"/>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grpSp>
        <p:grpSp>
          <p:nvGrpSpPr>
            <p:cNvPr id="115" name="MoonLegend4"/>
            <p:cNvGrpSpPr>
              <a:grpSpLocks noChangeAspect="1"/>
            </p:cNvGrpSpPr>
            <p:nvPr>
              <p:custDataLst>
                <p:tags r:id="rId11"/>
              </p:custDataLst>
            </p:nvPr>
          </p:nvGrpSpPr>
          <p:grpSpPr bwMode="gray">
            <a:xfrm>
              <a:off x="5894005" y="3524395"/>
              <a:ext cx="209550" cy="209551"/>
              <a:chOff x="4495" y="1204"/>
              <a:chExt cx="160" cy="160"/>
            </a:xfrm>
          </p:grpSpPr>
          <p:sp>
            <p:nvSpPr>
              <p:cNvPr id="127" name="Oval 47"/>
              <p:cNvSpPr>
                <a:spLocks noChangeAspect="1" noChangeArrowheads="1"/>
              </p:cNvSpPr>
              <p:nvPr>
                <p:custDataLst>
                  <p:tags r:id="rId23"/>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128" name="Arc 48"/>
              <p:cNvSpPr>
                <a:spLocks noChangeAspect="1"/>
              </p:cNvSpPr>
              <p:nvPr>
                <p:custDataLst>
                  <p:tags r:id="rId24"/>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grpSp>
        <p:grpSp>
          <p:nvGrpSpPr>
            <p:cNvPr id="116" name="MoonLegend5"/>
            <p:cNvGrpSpPr>
              <a:grpSpLocks noChangeAspect="1"/>
            </p:cNvGrpSpPr>
            <p:nvPr>
              <p:custDataLst>
                <p:tags r:id="rId12"/>
              </p:custDataLst>
            </p:nvPr>
          </p:nvGrpSpPr>
          <p:grpSpPr bwMode="gray">
            <a:xfrm>
              <a:off x="5894005" y="3799629"/>
              <a:ext cx="209550" cy="209551"/>
              <a:chOff x="4495" y="1447"/>
              <a:chExt cx="160" cy="160"/>
            </a:xfrm>
          </p:grpSpPr>
          <p:sp>
            <p:nvSpPr>
              <p:cNvPr id="125" name="Oval 50"/>
              <p:cNvSpPr>
                <a:spLocks noChangeAspect="1" noChangeArrowheads="1"/>
              </p:cNvSpPr>
              <p:nvPr>
                <p:custDataLst>
                  <p:tags r:id="rId21"/>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126" name="Oval 51"/>
              <p:cNvSpPr>
                <a:spLocks noChangeAspect="1" noChangeArrowheads="1"/>
              </p:cNvSpPr>
              <p:nvPr>
                <p:custDataLst>
                  <p:tags r:id="rId22"/>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grpSp>
        <p:grpSp>
          <p:nvGrpSpPr>
            <p:cNvPr id="117" name="MoonLegend3"/>
            <p:cNvGrpSpPr>
              <a:grpSpLocks noChangeAspect="1"/>
            </p:cNvGrpSpPr>
            <p:nvPr>
              <p:custDataLst>
                <p:tags r:id="rId13"/>
              </p:custDataLst>
            </p:nvPr>
          </p:nvGrpSpPr>
          <p:grpSpPr bwMode="gray">
            <a:xfrm>
              <a:off x="5894005" y="3251543"/>
              <a:ext cx="209550" cy="209551"/>
              <a:chOff x="4495" y="1205"/>
              <a:chExt cx="160" cy="160"/>
            </a:xfrm>
          </p:grpSpPr>
          <p:sp>
            <p:nvSpPr>
              <p:cNvPr id="123" name="Oval 47"/>
              <p:cNvSpPr>
                <a:spLocks noChangeAspect="1" noChangeArrowheads="1"/>
              </p:cNvSpPr>
              <p:nvPr>
                <p:custDataLst>
                  <p:tags r:id="rId19"/>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124" name="Arc 48"/>
              <p:cNvSpPr>
                <a:spLocks noChangeAspect="1"/>
              </p:cNvSpPr>
              <p:nvPr>
                <p:custDataLst>
                  <p:tags r:id="rId20"/>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grpSp>
        <p:sp>
          <p:nvSpPr>
            <p:cNvPr id="118" name="Legend1"/>
            <p:cNvSpPr>
              <a:spLocks noChangeArrowheads="1"/>
            </p:cNvSpPr>
            <p:nvPr>
              <p:custDataLst>
                <p:tags r:id="rId14"/>
              </p:custDataLst>
            </p:nvPr>
          </p:nvSpPr>
          <p:spPr bwMode="gray">
            <a:xfrm>
              <a:off x="6214680" y="2696542"/>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400" dirty="0">
                  <a:solidFill>
                    <a:srgbClr val="000000"/>
                  </a:solidFill>
                  <a:latin typeface="Arial"/>
                </a:rPr>
                <a:t>Legend</a:t>
              </a:r>
            </a:p>
          </p:txBody>
        </p:sp>
        <p:sp>
          <p:nvSpPr>
            <p:cNvPr id="119" name="Legend2"/>
            <p:cNvSpPr>
              <a:spLocks noChangeArrowheads="1"/>
            </p:cNvSpPr>
            <p:nvPr>
              <p:custDataLst>
                <p:tags r:id="rId15"/>
              </p:custDataLst>
            </p:nvPr>
          </p:nvSpPr>
          <p:spPr bwMode="gray">
            <a:xfrm>
              <a:off x="6214680" y="2974156"/>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400" dirty="0">
                  <a:solidFill>
                    <a:srgbClr val="000000"/>
                  </a:solidFill>
                  <a:latin typeface="Arial"/>
                </a:rPr>
                <a:t>Legend</a:t>
              </a:r>
            </a:p>
          </p:txBody>
        </p:sp>
        <p:sp>
          <p:nvSpPr>
            <p:cNvPr id="120" name="Legend3"/>
            <p:cNvSpPr>
              <a:spLocks noChangeArrowheads="1"/>
            </p:cNvSpPr>
            <p:nvPr>
              <p:custDataLst>
                <p:tags r:id="rId16"/>
              </p:custDataLst>
            </p:nvPr>
          </p:nvSpPr>
          <p:spPr bwMode="gray">
            <a:xfrm>
              <a:off x="6214680" y="3248596"/>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400" dirty="0">
                  <a:solidFill>
                    <a:srgbClr val="000000"/>
                  </a:solidFill>
                  <a:latin typeface="Arial"/>
                </a:rPr>
                <a:t>Legend</a:t>
              </a:r>
            </a:p>
          </p:txBody>
        </p:sp>
        <p:sp>
          <p:nvSpPr>
            <p:cNvPr id="121" name="Legend4"/>
            <p:cNvSpPr>
              <a:spLocks noChangeArrowheads="1"/>
            </p:cNvSpPr>
            <p:nvPr>
              <p:custDataLst>
                <p:tags r:id="rId17"/>
              </p:custDataLst>
            </p:nvPr>
          </p:nvSpPr>
          <p:spPr bwMode="gray">
            <a:xfrm>
              <a:off x="6214680" y="3521448"/>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400" dirty="0">
                  <a:solidFill>
                    <a:srgbClr val="000000"/>
                  </a:solidFill>
                  <a:latin typeface="Arial"/>
                </a:rPr>
                <a:t>Legend</a:t>
              </a:r>
            </a:p>
          </p:txBody>
        </p:sp>
        <p:sp>
          <p:nvSpPr>
            <p:cNvPr id="122" name="Legend5"/>
            <p:cNvSpPr>
              <a:spLocks noChangeArrowheads="1"/>
            </p:cNvSpPr>
            <p:nvPr>
              <p:custDataLst>
                <p:tags r:id="rId18"/>
              </p:custDataLst>
            </p:nvPr>
          </p:nvSpPr>
          <p:spPr bwMode="gray">
            <a:xfrm>
              <a:off x="6214680" y="3796682"/>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400" dirty="0">
                  <a:solidFill>
                    <a:srgbClr val="000000"/>
                  </a:solidFill>
                  <a:latin typeface="Arial"/>
                </a:rPr>
                <a:t>Legend</a:t>
              </a:r>
            </a:p>
          </p:txBody>
        </p:sp>
      </p:grpSp>
    </p:spTree>
    <p:extLst>
      <p:ext uri="{BB962C8B-B14F-4D97-AF65-F5344CB8AC3E}">
        <p14:creationId xmlns:p14="http://schemas.microsoft.com/office/powerpoint/2010/main" val="17899235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l" defTabSz="895350" rtl="0" eaLnBrk="1" fontAlgn="base" hangingPunct="1">
        <a:spcBef>
          <a:spcPct val="0"/>
        </a:spcBef>
        <a:spcAft>
          <a:spcPct val="0"/>
        </a:spcAft>
        <a:tabLst>
          <a:tab pos="269875" algn="l"/>
        </a:tabLst>
        <a:defRPr sz="2000" b="0"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ext uri="{D42A27DB-BD31-4B8C-83A1-F6EECF244321}">
                <p14:modId xmlns:p14="http://schemas.microsoft.com/office/powerpoint/2010/main" val="3108892071"/>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497788" name="think-cell Slide" r:id="rId36" imgW="270" imgH="270" progId="TCLayout.ActiveDocument.1">
                  <p:embed/>
                </p:oleObj>
              </mc:Choice>
              <mc:Fallback>
                <p:oleObj name="think-cell Slide" r:id="rId36" imgW="270" imgH="270" progId="TCLayout.ActiveDocument.1">
                  <p:embed/>
                  <p:pic>
                    <p:nvPicPr>
                      <p:cNvPr id="0" name=""/>
                      <p:cNvPicPr/>
                      <p:nvPr/>
                    </p:nvPicPr>
                    <p:blipFill>
                      <a:blip r:embed="rId37"/>
                      <a:stretch>
                        <a:fillRect/>
                      </a:stretch>
                    </p:blipFill>
                    <p:spPr>
                      <a:xfrm>
                        <a:off x="0" y="0"/>
                        <a:ext cx="158750" cy="158750"/>
                      </a:xfrm>
                      <a:prstGeom prst="rect">
                        <a:avLst/>
                      </a:prstGeom>
                    </p:spPr>
                  </p:pic>
                </p:oleObj>
              </mc:Fallback>
            </mc:AlternateContent>
          </a:graphicData>
        </a:graphic>
      </p:graphicFrame>
      <p:sp>
        <p:nvSpPr>
          <p:cNvPr id="6" name="Rectangle 5" hidden="1"/>
          <p:cNvSpPr/>
          <p:nvPr>
            <p:custDataLst>
              <p:tags r:id="rId8"/>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US" sz="2000" dirty="0">
              <a:solidFill>
                <a:srgbClr val="000000"/>
              </a:solidFill>
              <a:latin typeface="Georgia" panose="02040502050405020303" pitchFamily="18" charset="0"/>
              <a:sym typeface="Georgia" panose="02040502050405020303" pitchFamily="18" charset="0"/>
            </a:endParaRPr>
          </a:p>
        </p:txBody>
      </p:sp>
      <p:sp>
        <p:nvSpPr>
          <p:cNvPr id="1034" name="Working Draft" hidden="1"/>
          <p:cNvSpPr txBox="1">
            <a:spLocks noChangeArrowheads="1"/>
          </p:cNvSpPr>
          <p:nvPr/>
        </p:nvSpPr>
        <p:spPr bwMode="gray">
          <a:xfrm rot="5400000">
            <a:off x="7892116" y="1940591"/>
            <a:ext cx="1998945"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a:solidFill>
                  <a:srgbClr val="808080"/>
                </a:solidFill>
                <a:latin typeface="Arial"/>
              </a:rPr>
              <a:t>Last Modified 16.12.2018 01:30 Azerbaijan Standard Time</a:t>
            </a:r>
            <a:endParaRPr lang="en-US" dirty="0">
              <a:solidFill>
                <a:srgbClr val="808080"/>
              </a:solidFill>
              <a:latin typeface="Arial"/>
            </a:endParaRPr>
          </a:p>
        </p:txBody>
      </p:sp>
      <p:sp>
        <p:nvSpPr>
          <p:cNvPr id="1035" name="Printed" hidden="1"/>
          <p:cNvSpPr txBox="1">
            <a:spLocks noChangeArrowheads="1"/>
          </p:cNvSpPr>
          <p:nvPr/>
        </p:nvSpPr>
        <p:spPr bwMode="gray">
          <a:xfrm rot="5400000">
            <a:off x="7999517" y="4114417"/>
            <a:ext cx="1784143"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dirty="0">
                <a:solidFill>
                  <a:srgbClr val="808080"/>
                </a:solidFill>
                <a:latin typeface="Arial"/>
              </a:rPr>
              <a:t>Printed 14.09.2018 15:11 Azerbaijan Standard Time</a:t>
            </a:r>
            <a:endParaRPr lang="en-US" dirty="0">
              <a:solidFill>
                <a:srgbClr val="808080"/>
              </a:solidFill>
              <a:latin typeface="Arial"/>
            </a:endParaRPr>
          </a:p>
        </p:txBody>
      </p:sp>
      <p:sp>
        <p:nvSpPr>
          <p:cNvPr id="19" name="Title Placeholder 2"/>
          <p:cNvSpPr>
            <a:spLocks noGrp="1" noChangeArrowheads="1"/>
          </p:cNvSpPr>
          <p:nvPr>
            <p:ph type="title"/>
          </p:nvPr>
        </p:nvSpPr>
        <p:spPr bwMode="gray">
          <a:xfrm>
            <a:off x="119063" y="230188"/>
            <a:ext cx="8618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dirty="0"/>
              <a:t>Click to edit Master title style</a:t>
            </a:r>
            <a:endParaRPr lang="en-US" noProof="0" dirty="0"/>
          </a:p>
        </p:txBody>
      </p:sp>
      <p:sp>
        <p:nvSpPr>
          <p:cNvPr id="10" name="1. On-page tracker" hidden="1"/>
          <p:cNvSpPr>
            <a:spLocks noChangeArrowheads="1"/>
          </p:cNvSpPr>
          <p:nvPr/>
        </p:nvSpPr>
        <p:spPr bwMode="gray">
          <a:xfrm>
            <a:off x="119063" y="75764"/>
            <a:ext cx="49051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cap="all" dirty="0">
                <a:solidFill>
                  <a:srgbClr val="808080"/>
                </a:solidFill>
                <a:latin typeface="Arial"/>
              </a:rPr>
              <a:t>Tracker</a:t>
            </a:r>
          </a:p>
        </p:txBody>
      </p:sp>
      <p:sp>
        <p:nvSpPr>
          <p:cNvPr id="11" name="3. Unit of measure" hidden="1"/>
          <p:cNvSpPr txBox="1">
            <a:spLocks noChangeArrowheads="1"/>
          </p:cNvSpPr>
          <p:nvPr/>
        </p:nvSpPr>
        <p:spPr bwMode="gray">
          <a:xfrm>
            <a:off x="119063" y="554865"/>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a:solidFill>
                  <a:srgbClr val="808080"/>
                </a:solidFill>
                <a:latin typeface="Arial"/>
              </a:rPr>
              <a:t>Subtitle</a:t>
            </a:r>
            <a:endParaRPr lang="en-US" sz="1600" dirty="0">
              <a:solidFill>
                <a:srgbClr val="808080"/>
              </a:solidFill>
              <a:latin typeface="Arial"/>
            </a:endParaRPr>
          </a:p>
        </p:txBody>
      </p:sp>
      <p:sp>
        <p:nvSpPr>
          <p:cNvPr id="13" name="4. Footnote" hidden="1"/>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dirty="0">
                <a:solidFill>
                  <a:srgbClr val="808080"/>
                </a:solidFill>
                <a:latin typeface="Arial"/>
              </a:rPr>
              <a:t>1 Footnote</a:t>
            </a:r>
          </a:p>
        </p:txBody>
      </p:sp>
      <p:sp>
        <p:nvSpPr>
          <p:cNvPr id="14" name="5. Source" hidden="1"/>
          <p:cNvSpPr>
            <a:spLocks noChangeArrowheads="1"/>
          </p:cNvSpPr>
          <p:nvPr/>
        </p:nvSpPr>
        <p:spPr bwMode="gray">
          <a:xfrm>
            <a:off x="119063" y="6507558"/>
            <a:ext cx="72000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09600" indent="-609600" defTabSz="895350">
              <a:tabLst>
                <a:tab pos="630238" algn="l"/>
              </a:tabLst>
            </a:pPr>
            <a:r>
              <a:rPr lang="en-US" sz="800" dirty="0">
                <a:solidFill>
                  <a:srgbClr val="808080"/>
                </a:solidFill>
                <a:latin typeface="Arial"/>
              </a:rPr>
              <a:t>SOURCE: Source</a:t>
            </a:r>
          </a:p>
        </p:txBody>
      </p:sp>
      <p:sp>
        <p:nvSpPr>
          <p:cNvPr id="3" name="Text Placeholder 2"/>
          <p:cNvSpPr>
            <a:spLocks noGrp="1"/>
          </p:cNvSpPr>
          <p:nvPr>
            <p:ph type="body" idx="1"/>
          </p:nvPr>
        </p:nvSpPr>
        <p:spPr bwMode="gray">
          <a:xfrm>
            <a:off x="1452564" y="1951380"/>
            <a:ext cx="4302125" cy="1107996"/>
          </a:xfrm>
          <a:prstGeom prst="rect">
            <a:avLst/>
          </a:prstGeom>
        </p:spPr>
        <p:txBody>
          <a:bodyPr vert="horz" lIns="0" tIns="0" rIns="0" bIns="0" rtlCol="0">
            <a:spAutoFit/>
          </a:bodyPr>
          <a:lstStyle/>
          <a:p>
            <a:pPr lvl="0" latinLnBrk="0"/>
            <a:r>
              <a:rPr lang="en-US" dirty="0"/>
              <a:t>Edit Master text styles</a:t>
            </a:r>
          </a:p>
          <a:p>
            <a:pPr lvl="1" latinLnBrk="0"/>
            <a:r>
              <a:rPr lang="en-US" dirty="0"/>
              <a:t>Second level</a:t>
            </a:r>
          </a:p>
          <a:p>
            <a:pPr lvl="2" latinLnBrk="0"/>
            <a:r>
              <a:rPr lang="en-US" dirty="0"/>
              <a:t>Third level</a:t>
            </a:r>
          </a:p>
          <a:p>
            <a:pPr lvl="3" latinLnBrk="0"/>
            <a:r>
              <a:rPr lang="en-US" dirty="0"/>
              <a:t>Fourth level</a:t>
            </a:r>
          </a:p>
          <a:p>
            <a:pPr lvl="4" latinLnBrk="0"/>
            <a:r>
              <a:rPr lang="en-US" dirty="0"/>
              <a:t>Fifth level</a:t>
            </a:r>
          </a:p>
        </p:txBody>
      </p:sp>
      <p:grpSp>
        <p:nvGrpSpPr>
          <p:cNvPr id="15" name="ACET" hidden="1"/>
          <p:cNvGrpSpPr>
            <a:grpSpLocks/>
          </p:cNvGrpSpPr>
          <p:nvPr/>
        </p:nvGrpSpPr>
        <p:grpSpPr bwMode="gray">
          <a:xfrm>
            <a:off x="1452563" y="1257754"/>
            <a:ext cx="4264025" cy="508000"/>
            <a:chOff x="915" y="710"/>
            <a:chExt cx="2686" cy="320"/>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dirty="0">
                  <a:solidFill>
                    <a:srgbClr val="000000"/>
                  </a:solidFill>
                  <a:latin typeface="Arial"/>
                </a:rPr>
                <a:t>Title</a:t>
              </a:r>
            </a:p>
            <a:p>
              <a:r>
                <a:rPr lang="en-US" dirty="0">
                  <a:solidFill>
                    <a:srgbClr val="808080"/>
                  </a:solidFill>
                  <a:latin typeface="Arial"/>
                </a:rPr>
                <a:t>Unit of measure</a:t>
              </a:r>
            </a:p>
          </p:txBody>
        </p:sp>
      </p:grpSp>
      <p:grpSp>
        <p:nvGrpSpPr>
          <p:cNvPr id="17" name="Sticker" hidden="1"/>
          <p:cNvGrpSpPr/>
          <p:nvPr/>
        </p:nvGrpSpPr>
        <p:grpSpPr bwMode="gray">
          <a:xfrm>
            <a:off x="8264265" y="285750"/>
            <a:ext cx="473335" cy="150811"/>
            <a:chOff x="8267440" y="285750"/>
            <a:chExt cx="473335" cy="150811"/>
          </a:xfrm>
        </p:grpSpPr>
        <p:sp>
          <p:nvSpPr>
            <p:cNvPr id="20"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002960"/>
                </a:buClr>
              </a:pPr>
              <a:r>
                <a:rPr lang="en-US" sz="800" dirty="0">
                  <a:solidFill>
                    <a:srgbClr val="808080"/>
                  </a:solidFill>
                  <a:latin typeface="Arial"/>
                </a:rPr>
                <a:t>STICKER</a:t>
              </a:r>
            </a:p>
          </p:txBody>
        </p:sp>
        <p:cxnSp>
          <p:nvCxnSpPr>
            <p:cNvPr id="21" name="AutoShape 31"/>
            <p:cNvCxnSpPr>
              <a:cxnSpLocks noChangeShapeType="1"/>
              <a:stCxn id="20" idx="2"/>
              <a:endCxn id="20" idx="4"/>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p:nvSpPr>
        <p:spPr>
          <a:xfrm>
            <a:off x="8509000" y="6327339"/>
            <a:ext cx="45719"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00"/>
              </a:solidFill>
            </a:endParaRPr>
          </a:p>
        </p:txBody>
      </p:sp>
      <p:sp>
        <p:nvSpPr>
          <p:cNvPr id="23" name="doc id" hidden="1"/>
          <p:cNvSpPr>
            <a:spLocks noChangeArrowheads="1"/>
          </p:cNvSpPr>
          <p:nvPr/>
        </p:nvSpPr>
        <p:spPr bwMode="auto">
          <a:xfrm>
            <a:off x="8081963" y="50801"/>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a:endParaRPr lang="en-US" sz="800" dirty="0">
              <a:solidFill>
                <a:srgbClr val="808080"/>
              </a:solidFill>
              <a:latin typeface="Arial"/>
            </a:endParaRPr>
          </a:p>
        </p:txBody>
      </p:sp>
      <p:grpSp>
        <p:nvGrpSpPr>
          <p:cNvPr id="59" name="LegendLines" hidden="1"/>
          <p:cNvGrpSpPr/>
          <p:nvPr/>
        </p:nvGrpSpPr>
        <p:grpSpPr>
          <a:xfrm>
            <a:off x="7543619" y="272353"/>
            <a:ext cx="1158292" cy="761545"/>
            <a:chOff x="7607284" y="279400"/>
            <a:chExt cx="1158292" cy="761545"/>
          </a:xfrm>
        </p:grpSpPr>
        <p:sp>
          <p:nvSpPr>
            <p:cNvPr id="60" name="LineLegend1"/>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latin typeface="Arial"/>
              </a:endParaRPr>
            </a:p>
          </p:txBody>
        </p:sp>
        <p:sp>
          <p:nvSpPr>
            <p:cNvPr id="61" name="LineLegend2"/>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latin typeface="Arial"/>
              </a:endParaRPr>
            </a:p>
          </p:txBody>
        </p:sp>
        <p:sp>
          <p:nvSpPr>
            <p:cNvPr id="62" name="LineLegend3"/>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solidFill>
                  <a:srgbClr val="000000"/>
                </a:solidFill>
                <a:latin typeface="Arial"/>
              </a:endParaRPr>
            </a:p>
          </p:txBody>
        </p:sp>
        <p:sp>
          <p:nvSpPr>
            <p:cNvPr id="100" name="Legend1"/>
            <p:cNvSpPr>
              <a:spLocks noChangeArrowheads="1"/>
            </p:cNvSpPr>
            <p:nvPr>
              <p:custDataLst>
                <p:tags r:id="rId33"/>
              </p:custDataLst>
            </p:nvPr>
          </p:nvSpPr>
          <p:spPr bwMode="gray">
            <a:xfrm>
              <a:off x="8169259" y="279400"/>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400" dirty="0">
                  <a:solidFill>
                    <a:srgbClr val="000000"/>
                  </a:solidFill>
                  <a:latin typeface="Arial"/>
                </a:rPr>
                <a:t>Legend</a:t>
              </a:r>
            </a:p>
          </p:txBody>
        </p:sp>
        <p:sp>
          <p:nvSpPr>
            <p:cNvPr id="101" name="Legend2"/>
            <p:cNvSpPr>
              <a:spLocks noChangeArrowheads="1"/>
            </p:cNvSpPr>
            <p:nvPr>
              <p:custDataLst>
                <p:tags r:id="rId34"/>
              </p:custDataLst>
            </p:nvPr>
          </p:nvSpPr>
          <p:spPr bwMode="gray">
            <a:xfrm>
              <a:off x="8169259" y="546100"/>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400" dirty="0">
                  <a:solidFill>
                    <a:srgbClr val="000000"/>
                  </a:solidFill>
                  <a:latin typeface="Arial"/>
                </a:rPr>
                <a:t>Legend</a:t>
              </a:r>
            </a:p>
          </p:txBody>
        </p:sp>
        <p:sp>
          <p:nvSpPr>
            <p:cNvPr id="102" name="Legend3"/>
            <p:cNvSpPr>
              <a:spLocks noChangeArrowheads="1"/>
            </p:cNvSpPr>
            <p:nvPr>
              <p:custDataLst>
                <p:tags r:id="rId35"/>
              </p:custDataLst>
            </p:nvPr>
          </p:nvSpPr>
          <p:spPr bwMode="gray">
            <a:xfrm>
              <a:off x="8169259" y="825501"/>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400" dirty="0">
                  <a:solidFill>
                    <a:srgbClr val="000000"/>
                  </a:solidFill>
                  <a:latin typeface="Arial"/>
                </a:rPr>
                <a:t>Legend</a:t>
              </a:r>
            </a:p>
          </p:txBody>
        </p:sp>
      </p:grpSp>
      <p:grpSp>
        <p:nvGrpSpPr>
          <p:cNvPr id="103" name="LegendBoxes" hidden="1"/>
          <p:cNvGrpSpPr/>
          <p:nvPr/>
        </p:nvGrpSpPr>
        <p:grpSpPr>
          <a:xfrm>
            <a:off x="7851594" y="272457"/>
            <a:ext cx="850317" cy="1028245"/>
            <a:chOff x="5894005" y="919828"/>
            <a:chExt cx="850317" cy="1028245"/>
          </a:xfrm>
        </p:grpSpPr>
        <p:sp>
          <p:nvSpPr>
            <p:cNvPr id="104" name="RectangleLegend1"/>
            <p:cNvSpPr>
              <a:spLocks noChangeArrowheads="1"/>
            </p:cNvSpPr>
            <p:nvPr/>
          </p:nvSpPr>
          <p:spPr bwMode="gray">
            <a:xfrm>
              <a:off x="5894005" y="947381"/>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105" name="RectangleLegend2"/>
            <p:cNvSpPr>
              <a:spLocks noChangeArrowheads="1"/>
            </p:cNvSpPr>
            <p:nvPr/>
          </p:nvSpPr>
          <p:spPr bwMode="gray">
            <a:xfrm>
              <a:off x="5894005" y="1217256"/>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106" name="RectangleLegend3"/>
            <p:cNvSpPr>
              <a:spLocks noChangeArrowheads="1"/>
            </p:cNvSpPr>
            <p:nvPr/>
          </p:nvSpPr>
          <p:spPr bwMode="gray">
            <a:xfrm>
              <a:off x="5894005" y="1488719"/>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107" name="RectangleLegend4"/>
            <p:cNvSpPr>
              <a:spLocks noChangeArrowheads="1"/>
            </p:cNvSpPr>
            <p:nvPr/>
          </p:nvSpPr>
          <p:spPr bwMode="gray">
            <a:xfrm>
              <a:off x="5894005" y="1760182"/>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108" name="Legend1"/>
            <p:cNvSpPr>
              <a:spLocks noChangeArrowheads="1"/>
            </p:cNvSpPr>
            <p:nvPr>
              <p:custDataLst>
                <p:tags r:id="rId29"/>
              </p:custDataLst>
            </p:nvPr>
          </p:nvSpPr>
          <p:spPr bwMode="gray">
            <a:xfrm>
              <a:off x="6148005" y="919828"/>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400" dirty="0">
                  <a:solidFill>
                    <a:srgbClr val="000000"/>
                  </a:solidFill>
                  <a:latin typeface="Arial"/>
                </a:rPr>
                <a:t>Legend</a:t>
              </a:r>
            </a:p>
          </p:txBody>
        </p:sp>
        <p:sp>
          <p:nvSpPr>
            <p:cNvPr id="109" name="Legend2"/>
            <p:cNvSpPr>
              <a:spLocks noChangeArrowheads="1"/>
            </p:cNvSpPr>
            <p:nvPr>
              <p:custDataLst>
                <p:tags r:id="rId30"/>
              </p:custDataLst>
            </p:nvPr>
          </p:nvSpPr>
          <p:spPr bwMode="gray">
            <a:xfrm>
              <a:off x="6148005" y="1189703"/>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400" dirty="0">
                  <a:solidFill>
                    <a:srgbClr val="000000"/>
                  </a:solidFill>
                  <a:latin typeface="Arial"/>
                </a:rPr>
                <a:t>Legend</a:t>
              </a:r>
            </a:p>
          </p:txBody>
        </p:sp>
        <p:sp>
          <p:nvSpPr>
            <p:cNvPr id="110" name="Legend3"/>
            <p:cNvSpPr>
              <a:spLocks noChangeArrowheads="1"/>
            </p:cNvSpPr>
            <p:nvPr>
              <p:custDataLst>
                <p:tags r:id="rId31"/>
              </p:custDataLst>
            </p:nvPr>
          </p:nvSpPr>
          <p:spPr bwMode="gray">
            <a:xfrm>
              <a:off x="6148005" y="1461166"/>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400" dirty="0">
                  <a:solidFill>
                    <a:srgbClr val="000000"/>
                  </a:solidFill>
                  <a:latin typeface="Arial"/>
                </a:rPr>
                <a:t>Legend</a:t>
              </a:r>
            </a:p>
          </p:txBody>
        </p:sp>
        <p:sp>
          <p:nvSpPr>
            <p:cNvPr id="111" name="Legend4"/>
            <p:cNvSpPr>
              <a:spLocks noChangeArrowheads="1"/>
            </p:cNvSpPr>
            <p:nvPr>
              <p:custDataLst>
                <p:tags r:id="rId32"/>
              </p:custDataLst>
            </p:nvPr>
          </p:nvSpPr>
          <p:spPr bwMode="gray">
            <a:xfrm>
              <a:off x="6148005" y="1732629"/>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400" dirty="0">
                  <a:solidFill>
                    <a:srgbClr val="000000"/>
                  </a:solidFill>
                  <a:latin typeface="Arial"/>
                </a:rPr>
                <a:t>Legend</a:t>
              </a:r>
            </a:p>
          </p:txBody>
        </p:sp>
      </p:grpSp>
      <p:grpSp>
        <p:nvGrpSpPr>
          <p:cNvPr id="112" name="LegendMoons" hidden="1"/>
          <p:cNvGrpSpPr/>
          <p:nvPr/>
        </p:nvGrpSpPr>
        <p:grpSpPr>
          <a:xfrm>
            <a:off x="7784919" y="271952"/>
            <a:ext cx="916992" cy="1317003"/>
            <a:chOff x="5894005" y="2695123"/>
            <a:chExt cx="916992" cy="1317003"/>
          </a:xfrm>
        </p:grpSpPr>
        <p:grpSp>
          <p:nvGrpSpPr>
            <p:cNvPr id="113" name="MoonLegend1"/>
            <p:cNvGrpSpPr>
              <a:grpSpLocks noChangeAspect="1"/>
            </p:cNvGrpSpPr>
            <p:nvPr>
              <p:custDataLst>
                <p:tags r:id="rId9"/>
              </p:custDataLst>
            </p:nvPr>
          </p:nvGrpSpPr>
          <p:grpSpPr bwMode="gray">
            <a:xfrm>
              <a:off x="5894005" y="2695123"/>
              <a:ext cx="209550" cy="218282"/>
              <a:chOff x="4533" y="183"/>
              <a:chExt cx="144" cy="150"/>
            </a:xfrm>
          </p:grpSpPr>
          <p:sp>
            <p:nvSpPr>
              <p:cNvPr id="131" name="Oval 130"/>
              <p:cNvSpPr>
                <a:spLocks noChangeAspect="1" noChangeArrowheads="1"/>
              </p:cNvSpPr>
              <p:nvPr>
                <p:custDataLst>
                  <p:tags r:id="rId27"/>
                </p:custDataLst>
              </p:nvPr>
            </p:nvSpPr>
            <p:spPr bwMode="gray">
              <a:xfrm>
                <a:off x="4533" y="189"/>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132" name="Arc 131" hidden="1"/>
              <p:cNvSpPr>
                <a:spLocks noChangeAspect="1"/>
              </p:cNvSpPr>
              <p:nvPr>
                <p:custDataLst>
                  <p:tags r:id="rId28"/>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grpSp>
        <p:grpSp>
          <p:nvGrpSpPr>
            <p:cNvPr id="114" name="MoonLegend2"/>
            <p:cNvGrpSpPr>
              <a:grpSpLocks noChangeAspect="1"/>
            </p:cNvGrpSpPr>
            <p:nvPr>
              <p:custDataLst>
                <p:tags r:id="rId10"/>
              </p:custDataLst>
            </p:nvPr>
          </p:nvGrpSpPr>
          <p:grpSpPr bwMode="gray">
            <a:xfrm>
              <a:off x="5894005" y="2977103"/>
              <a:ext cx="209550" cy="209551"/>
              <a:chOff x="1694" y="2051"/>
              <a:chExt cx="160" cy="160"/>
            </a:xfrm>
          </p:grpSpPr>
          <p:sp>
            <p:nvSpPr>
              <p:cNvPr id="129" name="Oval 41"/>
              <p:cNvSpPr>
                <a:spLocks noChangeAspect="1" noChangeArrowheads="1"/>
              </p:cNvSpPr>
              <p:nvPr>
                <p:custDataLst>
                  <p:tags r:id="rId25"/>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130" name="Arc 42"/>
              <p:cNvSpPr>
                <a:spLocks noChangeAspect="1"/>
              </p:cNvSpPr>
              <p:nvPr>
                <p:custDataLst>
                  <p:tags r:id="rId26"/>
                </p:custDataLst>
              </p:nvPr>
            </p:nvSpPr>
            <p:spPr bwMode="gray">
              <a:xfrm>
                <a:off x="1694" y="2051"/>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grpSp>
        <p:grpSp>
          <p:nvGrpSpPr>
            <p:cNvPr id="115" name="MoonLegend4"/>
            <p:cNvGrpSpPr>
              <a:grpSpLocks noChangeAspect="1"/>
            </p:cNvGrpSpPr>
            <p:nvPr>
              <p:custDataLst>
                <p:tags r:id="rId11"/>
              </p:custDataLst>
            </p:nvPr>
          </p:nvGrpSpPr>
          <p:grpSpPr bwMode="gray">
            <a:xfrm>
              <a:off x="5894005" y="3524395"/>
              <a:ext cx="209550" cy="209551"/>
              <a:chOff x="4495" y="1204"/>
              <a:chExt cx="160" cy="160"/>
            </a:xfrm>
          </p:grpSpPr>
          <p:sp>
            <p:nvSpPr>
              <p:cNvPr id="127" name="Oval 47"/>
              <p:cNvSpPr>
                <a:spLocks noChangeAspect="1" noChangeArrowheads="1"/>
              </p:cNvSpPr>
              <p:nvPr>
                <p:custDataLst>
                  <p:tags r:id="rId23"/>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128" name="Arc 48"/>
              <p:cNvSpPr>
                <a:spLocks noChangeAspect="1"/>
              </p:cNvSpPr>
              <p:nvPr>
                <p:custDataLst>
                  <p:tags r:id="rId24"/>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grpSp>
        <p:grpSp>
          <p:nvGrpSpPr>
            <p:cNvPr id="116" name="MoonLegend5"/>
            <p:cNvGrpSpPr>
              <a:grpSpLocks noChangeAspect="1"/>
            </p:cNvGrpSpPr>
            <p:nvPr>
              <p:custDataLst>
                <p:tags r:id="rId12"/>
              </p:custDataLst>
            </p:nvPr>
          </p:nvGrpSpPr>
          <p:grpSpPr bwMode="gray">
            <a:xfrm>
              <a:off x="5894005" y="3799629"/>
              <a:ext cx="209550" cy="209551"/>
              <a:chOff x="4495" y="1447"/>
              <a:chExt cx="160" cy="160"/>
            </a:xfrm>
          </p:grpSpPr>
          <p:sp>
            <p:nvSpPr>
              <p:cNvPr id="125" name="Oval 50"/>
              <p:cNvSpPr>
                <a:spLocks noChangeAspect="1" noChangeArrowheads="1"/>
              </p:cNvSpPr>
              <p:nvPr>
                <p:custDataLst>
                  <p:tags r:id="rId21"/>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126" name="Oval 51"/>
              <p:cNvSpPr>
                <a:spLocks noChangeAspect="1" noChangeArrowheads="1"/>
              </p:cNvSpPr>
              <p:nvPr>
                <p:custDataLst>
                  <p:tags r:id="rId22"/>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grpSp>
        <p:grpSp>
          <p:nvGrpSpPr>
            <p:cNvPr id="117" name="MoonLegend3"/>
            <p:cNvGrpSpPr>
              <a:grpSpLocks noChangeAspect="1"/>
            </p:cNvGrpSpPr>
            <p:nvPr>
              <p:custDataLst>
                <p:tags r:id="rId13"/>
              </p:custDataLst>
            </p:nvPr>
          </p:nvGrpSpPr>
          <p:grpSpPr bwMode="gray">
            <a:xfrm>
              <a:off x="5894005" y="3251543"/>
              <a:ext cx="209550" cy="209551"/>
              <a:chOff x="4495" y="1205"/>
              <a:chExt cx="160" cy="160"/>
            </a:xfrm>
          </p:grpSpPr>
          <p:sp>
            <p:nvSpPr>
              <p:cNvPr id="123" name="Oval 47"/>
              <p:cNvSpPr>
                <a:spLocks noChangeAspect="1" noChangeArrowheads="1"/>
              </p:cNvSpPr>
              <p:nvPr>
                <p:custDataLst>
                  <p:tags r:id="rId19"/>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sp>
            <p:nvSpPr>
              <p:cNvPr id="124" name="Arc 48"/>
              <p:cNvSpPr>
                <a:spLocks noChangeAspect="1"/>
              </p:cNvSpPr>
              <p:nvPr>
                <p:custDataLst>
                  <p:tags r:id="rId20"/>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latin typeface="Arial"/>
                </a:endParaRPr>
              </a:p>
            </p:txBody>
          </p:sp>
        </p:grpSp>
        <p:sp>
          <p:nvSpPr>
            <p:cNvPr id="118" name="Legend1"/>
            <p:cNvSpPr>
              <a:spLocks noChangeArrowheads="1"/>
            </p:cNvSpPr>
            <p:nvPr>
              <p:custDataLst>
                <p:tags r:id="rId14"/>
              </p:custDataLst>
            </p:nvPr>
          </p:nvSpPr>
          <p:spPr bwMode="gray">
            <a:xfrm>
              <a:off x="6214680" y="2696542"/>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400" dirty="0">
                  <a:solidFill>
                    <a:srgbClr val="000000"/>
                  </a:solidFill>
                  <a:latin typeface="Arial"/>
                </a:rPr>
                <a:t>Legend</a:t>
              </a:r>
            </a:p>
          </p:txBody>
        </p:sp>
        <p:sp>
          <p:nvSpPr>
            <p:cNvPr id="119" name="Legend2"/>
            <p:cNvSpPr>
              <a:spLocks noChangeArrowheads="1"/>
            </p:cNvSpPr>
            <p:nvPr>
              <p:custDataLst>
                <p:tags r:id="rId15"/>
              </p:custDataLst>
            </p:nvPr>
          </p:nvSpPr>
          <p:spPr bwMode="gray">
            <a:xfrm>
              <a:off x="6214680" y="2974156"/>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400" dirty="0">
                  <a:solidFill>
                    <a:srgbClr val="000000"/>
                  </a:solidFill>
                  <a:latin typeface="Arial"/>
                </a:rPr>
                <a:t>Legend</a:t>
              </a:r>
            </a:p>
          </p:txBody>
        </p:sp>
        <p:sp>
          <p:nvSpPr>
            <p:cNvPr id="120" name="Legend3"/>
            <p:cNvSpPr>
              <a:spLocks noChangeArrowheads="1"/>
            </p:cNvSpPr>
            <p:nvPr>
              <p:custDataLst>
                <p:tags r:id="rId16"/>
              </p:custDataLst>
            </p:nvPr>
          </p:nvSpPr>
          <p:spPr bwMode="gray">
            <a:xfrm>
              <a:off x="6214680" y="3248596"/>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400" dirty="0">
                  <a:solidFill>
                    <a:srgbClr val="000000"/>
                  </a:solidFill>
                  <a:latin typeface="Arial"/>
                </a:rPr>
                <a:t>Legend</a:t>
              </a:r>
            </a:p>
          </p:txBody>
        </p:sp>
        <p:sp>
          <p:nvSpPr>
            <p:cNvPr id="121" name="Legend4"/>
            <p:cNvSpPr>
              <a:spLocks noChangeArrowheads="1"/>
            </p:cNvSpPr>
            <p:nvPr>
              <p:custDataLst>
                <p:tags r:id="rId17"/>
              </p:custDataLst>
            </p:nvPr>
          </p:nvSpPr>
          <p:spPr bwMode="gray">
            <a:xfrm>
              <a:off x="6214680" y="3521448"/>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400" dirty="0">
                  <a:solidFill>
                    <a:srgbClr val="000000"/>
                  </a:solidFill>
                  <a:latin typeface="Arial"/>
                </a:rPr>
                <a:t>Legend</a:t>
              </a:r>
            </a:p>
          </p:txBody>
        </p:sp>
        <p:sp>
          <p:nvSpPr>
            <p:cNvPr id="122" name="Legend5"/>
            <p:cNvSpPr>
              <a:spLocks noChangeArrowheads="1"/>
            </p:cNvSpPr>
            <p:nvPr>
              <p:custDataLst>
                <p:tags r:id="rId18"/>
              </p:custDataLst>
            </p:nvPr>
          </p:nvSpPr>
          <p:spPr bwMode="gray">
            <a:xfrm>
              <a:off x="6214680" y="3796682"/>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rgbClr val="002960"/>
                </a:buClr>
              </a:pPr>
              <a:r>
                <a:rPr lang="en-US" sz="1400" dirty="0">
                  <a:solidFill>
                    <a:srgbClr val="000000"/>
                  </a:solidFill>
                  <a:latin typeface="Arial"/>
                </a:rPr>
                <a:t>Legend</a:t>
              </a:r>
            </a:p>
          </p:txBody>
        </p:sp>
      </p:grpSp>
    </p:spTree>
    <p:extLst>
      <p:ext uri="{BB962C8B-B14F-4D97-AF65-F5344CB8AC3E}">
        <p14:creationId xmlns:p14="http://schemas.microsoft.com/office/powerpoint/2010/main" val="285646316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l" defTabSz="895350" rtl="0" eaLnBrk="1" fontAlgn="base" hangingPunct="1">
        <a:spcBef>
          <a:spcPct val="0"/>
        </a:spcBef>
        <a:spcAft>
          <a:spcPct val="0"/>
        </a:spcAft>
        <a:tabLst>
          <a:tab pos="269875" algn="l"/>
        </a:tabLst>
        <a:defRPr sz="2000" b="0"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06979" name="think-cell Slide" r:id="rId36" imgW="270" imgH="270" progId="TCLayout.ActiveDocument.1">
                  <p:embed/>
                </p:oleObj>
              </mc:Choice>
              <mc:Fallback>
                <p:oleObj name="think-cell Slide" r:id="rId36" imgW="270" imgH="270" progId="TCLayout.ActiveDocument.1">
                  <p:embed/>
                  <p:pic>
                    <p:nvPicPr>
                      <p:cNvPr id="2" name="Object 1" hidden="1"/>
                      <p:cNvPicPr/>
                      <p:nvPr/>
                    </p:nvPicPr>
                    <p:blipFill>
                      <a:blip r:embed="rId37"/>
                      <a:stretch>
                        <a:fillRect/>
                      </a:stretch>
                    </p:blipFill>
                    <p:spPr>
                      <a:xfrm>
                        <a:off x="0" y="0"/>
                        <a:ext cx="158750" cy="158750"/>
                      </a:xfrm>
                      <a:prstGeom prst="rect">
                        <a:avLst/>
                      </a:prstGeom>
                    </p:spPr>
                  </p:pic>
                </p:oleObj>
              </mc:Fallback>
            </mc:AlternateContent>
          </a:graphicData>
        </a:graphic>
      </p:graphicFrame>
      <p:sp>
        <p:nvSpPr>
          <p:cNvPr id="6" name="Rectangle 5" hidden="1"/>
          <p:cNvSpPr/>
          <p:nvPr>
            <p:custDataLst>
              <p:tags r:id="rId8"/>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1470" b="0" i="0" baseline="0" dirty="0">
              <a:solidFill>
                <a:srgbClr val="000000"/>
              </a:solidFill>
              <a:latin typeface="Georgia" panose="02040502050405020303" pitchFamily="18" charset="0"/>
              <a:ea typeface="+mj-ea"/>
              <a:cs typeface="+mj-cs"/>
              <a:sym typeface="Georgia" panose="02040502050405020303" pitchFamily="18" charset="0"/>
            </a:endParaRPr>
          </a:p>
        </p:txBody>
      </p:sp>
      <p:sp>
        <p:nvSpPr>
          <p:cNvPr id="19" name="Title Placeholder 2"/>
          <p:cNvSpPr>
            <a:spLocks noGrp="1" noChangeArrowheads="1"/>
          </p:cNvSpPr>
          <p:nvPr>
            <p:ph type="title"/>
          </p:nvPr>
        </p:nvSpPr>
        <p:spPr bwMode="gray">
          <a:xfrm>
            <a:off x="119064" y="230188"/>
            <a:ext cx="8618537" cy="226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dirty="0"/>
              <a:t>Click to edit Master title style</a:t>
            </a:r>
            <a:endParaRPr lang="en-US" noProof="0" dirty="0"/>
          </a:p>
        </p:txBody>
      </p:sp>
      <p:sp>
        <p:nvSpPr>
          <p:cNvPr id="10" name="1. On-page tracker" hidden="1"/>
          <p:cNvSpPr>
            <a:spLocks noChangeArrowheads="1"/>
          </p:cNvSpPr>
          <p:nvPr/>
        </p:nvSpPr>
        <p:spPr bwMode="gray">
          <a:xfrm>
            <a:off x="119064" y="75764"/>
            <a:ext cx="359073" cy="9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588" cap="all" baseline="0" dirty="0">
                <a:solidFill>
                  <a:schemeClr val="accent6"/>
                </a:solidFill>
                <a:latin typeface="+mn-lt"/>
                <a:ea typeface="+mn-ea"/>
              </a:rPr>
              <a:t>Tracker</a:t>
            </a:r>
          </a:p>
        </p:txBody>
      </p:sp>
      <p:sp>
        <p:nvSpPr>
          <p:cNvPr id="11" name="3. Unit of measure" hidden="1"/>
          <p:cNvSpPr txBox="1">
            <a:spLocks noChangeArrowheads="1"/>
          </p:cNvSpPr>
          <p:nvPr/>
        </p:nvSpPr>
        <p:spPr bwMode="gray">
          <a:xfrm>
            <a:off x="119064" y="554866"/>
            <a:ext cx="8618537" cy="180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176" baseline="0">
                <a:solidFill>
                  <a:schemeClr val="accent6"/>
                </a:solidFill>
                <a:latin typeface="+mn-lt"/>
                <a:ea typeface="+mn-ea"/>
              </a:rPr>
              <a:t>Subtitle</a:t>
            </a:r>
            <a:endParaRPr lang="en-US" sz="1176" baseline="0" dirty="0">
              <a:solidFill>
                <a:schemeClr val="accent6"/>
              </a:solidFill>
              <a:latin typeface="+mn-lt"/>
              <a:ea typeface="+mn-ea"/>
            </a:endParaRPr>
          </a:p>
        </p:txBody>
      </p:sp>
      <p:sp>
        <p:nvSpPr>
          <p:cNvPr id="13" name="4. Footnote" hidden="1"/>
          <p:cNvSpPr txBox="1">
            <a:spLocks noChangeArrowheads="1"/>
          </p:cNvSpPr>
          <p:nvPr/>
        </p:nvSpPr>
        <p:spPr bwMode="gray">
          <a:xfrm>
            <a:off x="119064" y="6339296"/>
            <a:ext cx="8618537" cy="9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588" baseline="0" dirty="0">
                <a:solidFill>
                  <a:schemeClr val="accent6"/>
                </a:solidFill>
                <a:latin typeface="+mn-lt"/>
                <a:ea typeface="+mn-ea"/>
              </a:rPr>
              <a:t>1 Footnote</a:t>
            </a:r>
          </a:p>
        </p:txBody>
      </p:sp>
      <p:sp>
        <p:nvSpPr>
          <p:cNvPr id="14" name="5. Source" hidden="1"/>
          <p:cNvSpPr>
            <a:spLocks noChangeArrowheads="1"/>
          </p:cNvSpPr>
          <p:nvPr/>
        </p:nvSpPr>
        <p:spPr bwMode="gray">
          <a:xfrm>
            <a:off x="119064" y="6540910"/>
            <a:ext cx="7200000" cy="90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448056" indent="-448056" defTabSz="658082">
              <a:tabLst>
                <a:tab pos="463225" algn="l"/>
              </a:tabLst>
            </a:pPr>
            <a:r>
              <a:rPr lang="en-US" sz="588" baseline="0" dirty="0">
                <a:solidFill>
                  <a:schemeClr val="accent6"/>
                </a:solidFill>
                <a:latin typeface="+mn-lt"/>
                <a:ea typeface="+mn-ea"/>
              </a:rPr>
              <a:t>SOURCE: Source</a:t>
            </a:r>
          </a:p>
        </p:txBody>
      </p:sp>
      <p:sp>
        <p:nvSpPr>
          <p:cNvPr id="3" name="Text Placeholder 2"/>
          <p:cNvSpPr>
            <a:spLocks noGrp="1"/>
          </p:cNvSpPr>
          <p:nvPr>
            <p:ph type="body" idx="1"/>
          </p:nvPr>
        </p:nvSpPr>
        <p:spPr bwMode="gray">
          <a:xfrm>
            <a:off x="1452565" y="1951380"/>
            <a:ext cx="4302125" cy="791883"/>
          </a:xfrm>
          <a:prstGeom prst="rect">
            <a:avLst/>
          </a:prstGeom>
        </p:spPr>
        <p:txBody>
          <a:bodyPr vert="horz" lIns="0" tIns="0" rIns="0" bIns="0" rtlCol="0">
            <a:spAutoFit/>
          </a:bodyPr>
          <a:lstStyle/>
          <a:p>
            <a:pPr lvl="0" latinLnBrk="0"/>
            <a:r>
              <a:rPr lang="en-US" dirty="0"/>
              <a:t>Edit Master text styles</a:t>
            </a:r>
          </a:p>
          <a:p>
            <a:pPr lvl="1" latinLnBrk="0"/>
            <a:r>
              <a:rPr lang="en-US" dirty="0"/>
              <a:t>Second level</a:t>
            </a:r>
          </a:p>
          <a:p>
            <a:pPr lvl="2" latinLnBrk="0"/>
            <a:r>
              <a:rPr lang="en-US" dirty="0"/>
              <a:t>Third level</a:t>
            </a:r>
          </a:p>
          <a:p>
            <a:pPr lvl="3" latinLnBrk="0"/>
            <a:r>
              <a:rPr lang="en-US" dirty="0"/>
              <a:t>Fourth level</a:t>
            </a:r>
          </a:p>
          <a:p>
            <a:pPr lvl="4" latinLnBrk="0"/>
            <a:r>
              <a:rPr lang="en-US" dirty="0"/>
              <a:t>Fifth level</a:t>
            </a:r>
          </a:p>
        </p:txBody>
      </p:sp>
      <p:grpSp>
        <p:nvGrpSpPr>
          <p:cNvPr id="15" name="ACET" hidden="1"/>
          <p:cNvGrpSpPr>
            <a:grpSpLocks/>
          </p:cNvGrpSpPr>
          <p:nvPr/>
        </p:nvGrpSpPr>
        <p:grpSpPr bwMode="gray">
          <a:xfrm>
            <a:off x="1452564" y="1430795"/>
            <a:ext cx="4264025" cy="334963"/>
            <a:chOff x="915" y="819"/>
            <a:chExt cx="2686" cy="211"/>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819"/>
              <a:ext cx="2686" cy="2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029" b="1" baseline="0" dirty="0">
                  <a:solidFill>
                    <a:srgbClr val="000000"/>
                  </a:solidFill>
                  <a:latin typeface="+mn-lt"/>
                  <a:ea typeface="+mn-ea"/>
                </a:rPr>
                <a:t>Title</a:t>
              </a:r>
            </a:p>
            <a:p>
              <a:r>
                <a:rPr lang="en-US" sz="1029" baseline="0" dirty="0">
                  <a:solidFill>
                    <a:schemeClr val="accent6"/>
                  </a:solidFill>
                  <a:latin typeface="+mn-lt"/>
                  <a:ea typeface="+mn-ea"/>
                </a:rPr>
                <a:t>Unit of measure</a:t>
              </a:r>
            </a:p>
          </p:txBody>
        </p:sp>
      </p:grpSp>
      <p:grpSp>
        <p:nvGrpSpPr>
          <p:cNvPr id="17" name="Sticker" hidden="1"/>
          <p:cNvGrpSpPr/>
          <p:nvPr/>
        </p:nvGrpSpPr>
        <p:grpSpPr bwMode="gray">
          <a:xfrm>
            <a:off x="8384482" y="285750"/>
            <a:ext cx="353110" cy="118174"/>
            <a:chOff x="8387664" y="285750"/>
            <a:chExt cx="353111" cy="118175"/>
          </a:xfrm>
        </p:grpSpPr>
        <p:sp>
          <p:nvSpPr>
            <p:cNvPr id="20" name="StickerRectangle"/>
            <p:cNvSpPr>
              <a:spLocks noChangeArrowheads="1"/>
            </p:cNvSpPr>
            <p:nvPr/>
          </p:nvSpPr>
          <p:spPr bwMode="gray">
            <a:xfrm>
              <a:off x="8387664" y="285750"/>
              <a:ext cx="353111" cy="11817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658082">
                <a:buClr>
                  <a:srgbClr val="002960"/>
                </a:buClr>
              </a:pPr>
              <a:r>
                <a:rPr lang="en-US" sz="588"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387664" y="285750"/>
              <a:ext cx="0" cy="118175"/>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87664" y="403925"/>
              <a:ext cx="353111"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p:cNvSpPr/>
          <p:nvPr/>
        </p:nvSpPr>
        <p:spPr>
          <a:xfrm>
            <a:off x="8509001" y="6327340"/>
            <a:ext cx="45719"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1428" baseline="0" dirty="0">
              <a:solidFill>
                <a:schemeClr val="tx1"/>
              </a:solidFill>
              <a:latin typeface="+mn-lt"/>
              <a:ea typeface="+mn-ea"/>
            </a:endParaRPr>
          </a:p>
        </p:txBody>
      </p:sp>
      <p:sp>
        <p:nvSpPr>
          <p:cNvPr id="23" name="doc id"/>
          <p:cNvSpPr>
            <a:spLocks noChangeArrowheads="1"/>
          </p:cNvSpPr>
          <p:nvPr/>
        </p:nvSpPr>
        <p:spPr bwMode="auto">
          <a:xfrm>
            <a:off x="8081963" y="50801"/>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658082" eaLnBrk="1"/>
            <a:endParaRPr lang="en-US" sz="588" baseline="0" dirty="0">
              <a:solidFill>
                <a:srgbClr val="808080"/>
              </a:solidFill>
              <a:latin typeface="+mn-lt"/>
              <a:ea typeface="+mn-ea"/>
            </a:endParaRPr>
          </a:p>
        </p:txBody>
      </p:sp>
      <p:grpSp>
        <p:nvGrpSpPr>
          <p:cNvPr id="59" name="LegendLines" hidden="1"/>
          <p:cNvGrpSpPr/>
          <p:nvPr/>
        </p:nvGrpSpPr>
        <p:grpSpPr>
          <a:xfrm>
            <a:off x="7543618" y="272354"/>
            <a:ext cx="1004404" cy="704478"/>
            <a:chOff x="7607284" y="279400"/>
            <a:chExt cx="1004404" cy="704478"/>
          </a:xfrm>
        </p:grpSpPr>
        <p:sp>
          <p:nvSpPr>
            <p:cNvPr id="60" name="LineLegend1"/>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endParaRPr lang="en-US" sz="1428" baseline="0" dirty="0">
                <a:latin typeface="+mn-lt"/>
                <a:ea typeface="+mn-ea"/>
              </a:endParaRPr>
            </a:p>
          </p:txBody>
        </p:sp>
        <p:sp>
          <p:nvSpPr>
            <p:cNvPr id="61" name="LineLegend2"/>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endParaRPr lang="en-US" sz="1428" baseline="0" dirty="0">
                <a:latin typeface="+mn-lt"/>
                <a:ea typeface="+mn-ea"/>
              </a:endParaRPr>
            </a:p>
          </p:txBody>
        </p:sp>
        <p:sp>
          <p:nvSpPr>
            <p:cNvPr id="62" name="LineLegend3"/>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endParaRPr lang="en-US" sz="1428" baseline="0" dirty="0">
                <a:latin typeface="+mn-lt"/>
                <a:ea typeface="+mn-ea"/>
              </a:endParaRPr>
            </a:p>
          </p:txBody>
        </p:sp>
        <p:sp>
          <p:nvSpPr>
            <p:cNvPr id="100" name="Legend1"/>
            <p:cNvSpPr>
              <a:spLocks noChangeArrowheads="1"/>
            </p:cNvSpPr>
            <p:nvPr>
              <p:custDataLst>
                <p:tags r:id="rId33"/>
              </p:custDataLst>
            </p:nvPr>
          </p:nvSpPr>
          <p:spPr bwMode="gray">
            <a:xfrm>
              <a:off x="8169259" y="279400"/>
              <a:ext cx="442429" cy="15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58082">
                <a:buClr>
                  <a:schemeClr val="tx2"/>
                </a:buClr>
              </a:pPr>
              <a:r>
                <a:rPr lang="en-US" sz="1029" baseline="0" dirty="0">
                  <a:latin typeface="+mn-lt"/>
                  <a:ea typeface="+mn-ea"/>
                </a:rPr>
                <a:t>Legend</a:t>
              </a:r>
            </a:p>
          </p:txBody>
        </p:sp>
        <p:sp>
          <p:nvSpPr>
            <p:cNvPr id="101" name="Legend2"/>
            <p:cNvSpPr>
              <a:spLocks noChangeArrowheads="1"/>
            </p:cNvSpPr>
            <p:nvPr>
              <p:custDataLst>
                <p:tags r:id="rId34"/>
              </p:custDataLst>
            </p:nvPr>
          </p:nvSpPr>
          <p:spPr bwMode="gray">
            <a:xfrm>
              <a:off x="8169259" y="546100"/>
              <a:ext cx="442429" cy="15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58082">
                <a:buClr>
                  <a:schemeClr val="tx2"/>
                </a:buClr>
              </a:pPr>
              <a:r>
                <a:rPr lang="en-US" sz="1029" baseline="0" dirty="0">
                  <a:latin typeface="+mn-lt"/>
                  <a:ea typeface="+mn-ea"/>
                </a:rPr>
                <a:t>Legend</a:t>
              </a:r>
            </a:p>
          </p:txBody>
        </p:sp>
        <p:sp>
          <p:nvSpPr>
            <p:cNvPr id="102" name="Legend3"/>
            <p:cNvSpPr>
              <a:spLocks noChangeArrowheads="1"/>
            </p:cNvSpPr>
            <p:nvPr>
              <p:custDataLst>
                <p:tags r:id="rId35"/>
              </p:custDataLst>
            </p:nvPr>
          </p:nvSpPr>
          <p:spPr bwMode="gray">
            <a:xfrm>
              <a:off x="8169259" y="825501"/>
              <a:ext cx="442429" cy="15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58082">
                <a:buClr>
                  <a:schemeClr val="tx2"/>
                </a:buClr>
              </a:pPr>
              <a:r>
                <a:rPr lang="en-US" sz="1029" baseline="0" dirty="0">
                  <a:latin typeface="+mn-lt"/>
                  <a:ea typeface="+mn-ea"/>
                </a:rPr>
                <a:t>Legend</a:t>
              </a:r>
            </a:p>
          </p:txBody>
        </p:sp>
      </p:grpSp>
      <p:grpSp>
        <p:nvGrpSpPr>
          <p:cNvPr id="103" name="LegendBoxes" hidden="1"/>
          <p:cNvGrpSpPr/>
          <p:nvPr/>
        </p:nvGrpSpPr>
        <p:grpSpPr>
          <a:xfrm>
            <a:off x="8000821" y="272458"/>
            <a:ext cx="641680" cy="1000691"/>
            <a:chOff x="5894005" y="919828"/>
            <a:chExt cx="817996" cy="1000692"/>
          </a:xfrm>
        </p:grpSpPr>
        <p:sp>
          <p:nvSpPr>
            <p:cNvPr id="104" name="RectangleLegend1"/>
            <p:cNvSpPr>
              <a:spLocks noChangeArrowheads="1"/>
            </p:cNvSpPr>
            <p:nvPr/>
          </p:nvSpPr>
          <p:spPr bwMode="gray">
            <a:xfrm>
              <a:off x="5894005" y="947381"/>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428" baseline="0" dirty="0">
                <a:latin typeface="+mn-lt"/>
                <a:ea typeface="+mn-ea"/>
              </a:endParaRPr>
            </a:p>
          </p:txBody>
        </p:sp>
        <p:sp>
          <p:nvSpPr>
            <p:cNvPr id="105" name="RectangleLegend2"/>
            <p:cNvSpPr>
              <a:spLocks noChangeArrowheads="1"/>
            </p:cNvSpPr>
            <p:nvPr/>
          </p:nvSpPr>
          <p:spPr bwMode="gray">
            <a:xfrm>
              <a:off x="5894005" y="1217256"/>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428" baseline="0" dirty="0">
                <a:latin typeface="+mn-lt"/>
                <a:ea typeface="+mn-ea"/>
              </a:endParaRPr>
            </a:p>
          </p:txBody>
        </p:sp>
        <p:sp>
          <p:nvSpPr>
            <p:cNvPr id="106" name="RectangleLegend3"/>
            <p:cNvSpPr>
              <a:spLocks noChangeArrowheads="1"/>
            </p:cNvSpPr>
            <p:nvPr/>
          </p:nvSpPr>
          <p:spPr bwMode="gray">
            <a:xfrm>
              <a:off x="5894005" y="1488719"/>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428" baseline="0" dirty="0">
                <a:latin typeface="+mn-lt"/>
                <a:ea typeface="+mn-ea"/>
              </a:endParaRPr>
            </a:p>
          </p:txBody>
        </p:sp>
        <p:sp>
          <p:nvSpPr>
            <p:cNvPr id="107" name="RectangleLegend4"/>
            <p:cNvSpPr>
              <a:spLocks noChangeArrowheads="1"/>
            </p:cNvSpPr>
            <p:nvPr/>
          </p:nvSpPr>
          <p:spPr bwMode="gray">
            <a:xfrm>
              <a:off x="5894005" y="1760182"/>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428" baseline="0" dirty="0">
                <a:latin typeface="+mn-lt"/>
                <a:ea typeface="+mn-ea"/>
              </a:endParaRPr>
            </a:p>
          </p:txBody>
        </p:sp>
        <p:sp>
          <p:nvSpPr>
            <p:cNvPr id="108" name="Legend1"/>
            <p:cNvSpPr>
              <a:spLocks noChangeArrowheads="1"/>
            </p:cNvSpPr>
            <p:nvPr>
              <p:custDataLst>
                <p:tags r:id="rId29"/>
              </p:custDataLst>
            </p:nvPr>
          </p:nvSpPr>
          <p:spPr bwMode="gray">
            <a:xfrm>
              <a:off x="6148005" y="919828"/>
              <a:ext cx="563996" cy="15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58082">
                <a:buClr>
                  <a:schemeClr val="tx2"/>
                </a:buClr>
              </a:pPr>
              <a:r>
                <a:rPr lang="en-US" sz="1029" baseline="0" dirty="0">
                  <a:latin typeface="+mn-lt"/>
                  <a:ea typeface="+mn-ea"/>
                </a:rPr>
                <a:t>Legend</a:t>
              </a:r>
            </a:p>
          </p:txBody>
        </p:sp>
        <p:sp>
          <p:nvSpPr>
            <p:cNvPr id="109" name="Legend2"/>
            <p:cNvSpPr>
              <a:spLocks noChangeArrowheads="1"/>
            </p:cNvSpPr>
            <p:nvPr>
              <p:custDataLst>
                <p:tags r:id="rId30"/>
              </p:custDataLst>
            </p:nvPr>
          </p:nvSpPr>
          <p:spPr bwMode="gray">
            <a:xfrm>
              <a:off x="6148005" y="1189703"/>
              <a:ext cx="563996" cy="15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58082">
                <a:buClr>
                  <a:schemeClr val="tx2"/>
                </a:buClr>
              </a:pPr>
              <a:r>
                <a:rPr lang="en-US" sz="1029" baseline="0" dirty="0">
                  <a:latin typeface="+mn-lt"/>
                  <a:ea typeface="+mn-ea"/>
                </a:rPr>
                <a:t>Legend</a:t>
              </a:r>
            </a:p>
          </p:txBody>
        </p:sp>
        <p:sp>
          <p:nvSpPr>
            <p:cNvPr id="110" name="Legend3"/>
            <p:cNvSpPr>
              <a:spLocks noChangeArrowheads="1"/>
            </p:cNvSpPr>
            <p:nvPr>
              <p:custDataLst>
                <p:tags r:id="rId31"/>
              </p:custDataLst>
            </p:nvPr>
          </p:nvSpPr>
          <p:spPr bwMode="gray">
            <a:xfrm>
              <a:off x="6148005" y="1461166"/>
              <a:ext cx="563996" cy="15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58082">
                <a:buClr>
                  <a:schemeClr val="tx2"/>
                </a:buClr>
              </a:pPr>
              <a:r>
                <a:rPr lang="en-US" sz="1029" baseline="0" dirty="0">
                  <a:latin typeface="+mn-lt"/>
                  <a:ea typeface="+mn-ea"/>
                </a:rPr>
                <a:t>Legend</a:t>
              </a:r>
            </a:p>
          </p:txBody>
        </p:sp>
        <p:sp>
          <p:nvSpPr>
            <p:cNvPr id="111" name="Legend4"/>
            <p:cNvSpPr>
              <a:spLocks noChangeArrowheads="1"/>
            </p:cNvSpPr>
            <p:nvPr>
              <p:custDataLst>
                <p:tags r:id="rId32"/>
              </p:custDataLst>
            </p:nvPr>
          </p:nvSpPr>
          <p:spPr bwMode="gray">
            <a:xfrm>
              <a:off x="6148005" y="1732629"/>
              <a:ext cx="563996" cy="15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58082">
                <a:buClr>
                  <a:schemeClr val="tx2"/>
                </a:buClr>
              </a:pPr>
              <a:r>
                <a:rPr lang="en-US" sz="1029" baseline="0" dirty="0">
                  <a:latin typeface="+mn-lt"/>
                  <a:ea typeface="+mn-ea"/>
                </a:rPr>
                <a:t>Legend</a:t>
              </a:r>
            </a:p>
          </p:txBody>
        </p:sp>
      </p:grpSp>
      <p:grpSp>
        <p:nvGrpSpPr>
          <p:cNvPr id="112" name="LegendMoons" hidden="1"/>
          <p:cNvGrpSpPr/>
          <p:nvPr/>
        </p:nvGrpSpPr>
        <p:grpSpPr>
          <a:xfrm>
            <a:off x="8000814" y="271952"/>
            <a:ext cx="671886" cy="1314057"/>
            <a:chOff x="5894005" y="2695123"/>
            <a:chExt cx="938985" cy="1314057"/>
          </a:xfrm>
        </p:grpSpPr>
        <p:grpSp>
          <p:nvGrpSpPr>
            <p:cNvPr id="113" name="MoonLegend1"/>
            <p:cNvGrpSpPr>
              <a:grpSpLocks noChangeAspect="1"/>
            </p:cNvGrpSpPr>
            <p:nvPr>
              <p:custDataLst>
                <p:tags r:id="rId9"/>
              </p:custDataLst>
            </p:nvPr>
          </p:nvGrpSpPr>
          <p:grpSpPr bwMode="gray">
            <a:xfrm>
              <a:off x="5894005" y="2695123"/>
              <a:ext cx="209550" cy="218282"/>
              <a:chOff x="4533" y="183"/>
              <a:chExt cx="144" cy="150"/>
            </a:xfrm>
          </p:grpSpPr>
          <p:sp>
            <p:nvSpPr>
              <p:cNvPr id="131" name="Oval 130"/>
              <p:cNvSpPr>
                <a:spLocks noChangeAspect="1" noChangeArrowheads="1"/>
              </p:cNvSpPr>
              <p:nvPr>
                <p:custDataLst>
                  <p:tags r:id="rId27"/>
                </p:custDataLst>
              </p:nvPr>
            </p:nvSpPr>
            <p:spPr bwMode="gray">
              <a:xfrm>
                <a:off x="4533" y="189"/>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428" baseline="0" dirty="0">
                  <a:latin typeface="+mn-lt"/>
                  <a:ea typeface="+mn-ea"/>
                </a:endParaRPr>
              </a:p>
            </p:txBody>
          </p:sp>
          <p:sp>
            <p:nvSpPr>
              <p:cNvPr id="132" name="Arc 131"/>
              <p:cNvSpPr>
                <a:spLocks noChangeAspect="1"/>
              </p:cNvSpPr>
              <p:nvPr>
                <p:custDataLst>
                  <p:tags r:id="rId28"/>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428" baseline="0" dirty="0">
                  <a:latin typeface="+mn-lt"/>
                  <a:ea typeface="+mn-ea"/>
                </a:endParaRPr>
              </a:p>
            </p:txBody>
          </p:sp>
        </p:grpSp>
        <p:grpSp>
          <p:nvGrpSpPr>
            <p:cNvPr id="114" name="MoonLegend2"/>
            <p:cNvGrpSpPr>
              <a:grpSpLocks noChangeAspect="1"/>
            </p:cNvGrpSpPr>
            <p:nvPr>
              <p:custDataLst>
                <p:tags r:id="rId10"/>
              </p:custDataLst>
            </p:nvPr>
          </p:nvGrpSpPr>
          <p:grpSpPr bwMode="gray">
            <a:xfrm>
              <a:off x="5894005" y="2977103"/>
              <a:ext cx="209550" cy="209551"/>
              <a:chOff x="1694" y="2051"/>
              <a:chExt cx="160" cy="160"/>
            </a:xfrm>
          </p:grpSpPr>
          <p:sp>
            <p:nvSpPr>
              <p:cNvPr id="129" name="Oval 41"/>
              <p:cNvSpPr>
                <a:spLocks noChangeAspect="1" noChangeArrowheads="1"/>
              </p:cNvSpPr>
              <p:nvPr>
                <p:custDataLst>
                  <p:tags r:id="rId25"/>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428" baseline="0" dirty="0">
                  <a:latin typeface="+mn-lt"/>
                  <a:ea typeface="+mn-ea"/>
                </a:endParaRPr>
              </a:p>
            </p:txBody>
          </p:sp>
          <p:sp>
            <p:nvSpPr>
              <p:cNvPr id="130" name="Arc 42"/>
              <p:cNvSpPr>
                <a:spLocks noChangeAspect="1"/>
              </p:cNvSpPr>
              <p:nvPr>
                <p:custDataLst>
                  <p:tags r:id="rId26"/>
                </p:custDataLst>
              </p:nvPr>
            </p:nvSpPr>
            <p:spPr bwMode="gray">
              <a:xfrm>
                <a:off x="1694" y="2051"/>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428" baseline="0" dirty="0">
                  <a:latin typeface="+mn-lt"/>
                  <a:ea typeface="+mn-ea"/>
                </a:endParaRPr>
              </a:p>
            </p:txBody>
          </p:sp>
        </p:grpSp>
        <p:grpSp>
          <p:nvGrpSpPr>
            <p:cNvPr id="115" name="MoonLegend4"/>
            <p:cNvGrpSpPr>
              <a:grpSpLocks noChangeAspect="1"/>
            </p:cNvGrpSpPr>
            <p:nvPr>
              <p:custDataLst>
                <p:tags r:id="rId11"/>
              </p:custDataLst>
            </p:nvPr>
          </p:nvGrpSpPr>
          <p:grpSpPr bwMode="gray">
            <a:xfrm>
              <a:off x="5894005" y="3524395"/>
              <a:ext cx="209550" cy="209551"/>
              <a:chOff x="4495" y="1204"/>
              <a:chExt cx="160" cy="160"/>
            </a:xfrm>
          </p:grpSpPr>
          <p:sp>
            <p:nvSpPr>
              <p:cNvPr id="127" name="Oval 47"/>
              <p:cNvSpPr>
                <a:spLocks noChangeAspect="1" noChangeArrowheads="1"/>
              </p:cNvSpPr>
              <p:nvPr>
                <p:custDataLst>
                  <p:tags r:id="rId23"/>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428" baseline="0" dirty="0">
                  <a:latin typeface="+mn-lt"/>
                  <a:ea typeface="+mn-ea"/>
                </a:endParaRPr>
              </a:p>
            </p:txBody>
          </p:sp>
          <p:sp>
            <p:nvSpPr>
              <p:cNvPr id="128" name="Arc 48"/>
              <p:cNvSpPr>
                <a:spLocks noChangeAspect="1"/>
              </p:cNvSpPr>
              <p:nvPr>
                <p:custDataLst>
                  <p:tags r:id="rId24"/>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428" baseline="0" dirty="0">
                  <a:latin typeface="+mn-lt"/>
                  <a:ea typeface="+mn-ea"/>
                </a:endParaRPr>
              </a:p>
            </p:txBody>
          </p:sp>
        </p:grpSp>
        <p:grpSp>
          <p:nvGrpSpPr>
            <p:cNvPr id="116" name="MoonLegend5"/>
            <p:cNvGrpSpPr>
              <a:grpSpLocks noChangeAspect="1"/>
            </p:cNvGrpSpPr>
            <p:nvPr>
              <p:custDataLst>
                <p:tags r:id="rId12"/>
              </p:custDataLst>
            </p:nvPr>
          </p:nvGrpSpPr>
          <p:grpSpPr bwMode="gray">
            <a:xfrm>
              <a:off x="5894005" y="3799629"/>
              <a:ext cx="209550" cy="209551"/>
              <a:chOff x="4495" y="1447"/>
              <a:chExt cx="160" cy="160"/>
            </a:xfrm>
          </p:grpSpPr>
          <p:sp>
            <p:nvSpPr>
              <p:cNvPr id="125" name="Oval 50"/>
              <p:cNvSpPr>
                <a:spLocks noChangeAspect="1" noChangeArrowheads="1"/>
              </p:cNvSpPr>
              <p:nvPr>
                <p:custDataLst>
                  <p:tags r:id="rId21"/>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428" baseline="0" dirty="0">
                  <a:latin typeface="+mn-lt"/>
                  <a:ea typeface="+mn-ea"/>
                </a:endParaRPr>
              </a:p>
            </p:txBody>
          </p:sp>
          <p:sp>
            <p:nvSpPr>
              <p:cNvPr id="126" name="Oval 51"/>
              <p:cNvSpPr>
                <a:spLocks noChangeAspect="1" noChangeArrowheads="1"/>
              </p:cNvSpPr>
              <p:nvPr>
                <p:custDataLst>
                  <p:tags r:id="rId22"/>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428" baseline="0" dirty="0">
                  <a:latin typeface="+mn-lt"/>
                  <a:ea typeface="+mn-ea"/>
                </a:endParaRPr>
              </a:p>
            </p:txBody>
          </p:sp>
        </p:grpSp>
        <p:grpSp>
          <p:nvGrpSpPr>
            <p:cNvPr id="117" name="MoonLegend3"/>
            <p:cNvGrpSpPr>
              <a:grpSpLocks noChangeAspect="1"/>
            </p:cNvGrpSpPr>
            <p:nvPr>
              <p:custDataLst>
                <p:tags r:id="rId13"/>
              </p:custDataLst>
            </p:nvPr>
          </p:nvGrpSpPr>
          <p:grpSpPr bwMode="gray">
            <a:xfrm>
              <a:off x="5894005" y="3251543"/>
              <a:ext cx="209550" cy="209551"/>
              <a:chOff x="4495" y="1205"/>
              <a:chExt cx="160" cy="160"/>
            </a:xfrm>
          </p:grpSpPr>
          <p:sp>
            <p:nvSpPr>
              <p:cNvPr id="123" name="Oval 47"/>
              <p:cNvSpPr>
                <a:spLocks noChangeAspect="1" noChangeArrowheads="1"/>
              </p:cNvSpPr>
              <p:nvPr>
                <p:custDataLst>
                  <p:tags r:id="rId19"/>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428" baseline="0" dirty="0">
                  <a:latin typeface="+mn-lt"/>
                  <a:ea typeface="+mn-ea"/>
                </a:endParaRPr>
              </a:p>
            </p:txBody>
          </p:sp>
          <p:sp>
            <p:nvSpPr>
              <p:cNvPr id="124" name="Arc 48"/>
              <p:cNvSpPr>
                <a:spLocks noChangeAspect="1"/>
              </p:cNvSpPr>
              <p:nvPr>
                <p:custDataLst>
                  <p:tags r:id="rId20"/>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sz="1428" baseline="0" dirty="0">
                  <a:latin typeface="+mn-lt"/>
                  <a:ea typeface="+mn-ea"/>
                </a:endParaRPr>
              </a:p>
            </p:txBody>
          </p:sp>
        </p:grpSp>
        <p:sp>
          <p:nvSpPr>
            <p:cNvPr id="118" name="Legend1"/>
            <p:cNvSpPr>
              <a:spLocks noChangeArrowheads="1"/>
            </p:cNvSpPr>
            <p:nvPr>
              <p:custDataLst>
                <p:tags r:id="rId14"/>
              </p:custDataLst>
            </p:nvPr>
          </p:nvSpPr>
          <p:spPr bwMode="gray">
            <a:xfrm>
              <a:off x="6214679" y="2696542"/>
              <a:ext cx="618311" cy="1583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58082">
                <a:buClr>
                  <a:schemeClr val="tx2"/>
                </a:buClr>
              </a:pPr>
              <a:r>
                <a:rPr lang="en-US" sz="1029" baseline="0" dirty="0">
                  <a:latin typeface="+mn-lt"/>
                  <a:ea typeface="+mn-ea"/>
                </a:rPr>
                <a:t>Legend</a:t>
              </a:r>
            </a:p>
          </p:txBody>
        </p:sp>
        <p:sp>
          <p:nvSpPr>
            <p:cNvPr id="119" name="Legend2"/>
            <p:cNvSpPr>
              <a:spLocks noChangeArrowheads="1"/>
            </p:cNvSpPr>
            <p:nvPr>
              <p:custDataLst>
                <p:tags r:id="rId15"/>
              </p:custDataLst>
            </p:nvPr>
          </p:nvSpPr>
          <p:spPr bwMode="gray">
            <a:xfrm>
              <a:off x="6214679" y="2974156"/>
              <a:ext cx="618311" cy="1583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58082">
                <a:buClr>
                  <a:schemeClr val="tx2"/>
                </a:buClr>
              </a:pPr>
              <a:r>
                <a:rPr lang="en-US" sz="1029" baseline="0" dirty="0">
                  <a:latin typeface="+mn-lt"/>
                  <a:ea typeface="+mn-ea"/>
                </a:rPr>
                <a:t>Legend</a:t>
              </a:r>
            </a:p>
          </p:txBody>
        </p:sp>
        <p:sp>
          <p:nvSpPr>
            <p:cNvPr id="120" name="Legend3"/>
            <p:cNvSpPr>
              <a:spLocks noChangeArrowheads="1"/>
            </p:cNvSpPr>
            <p:nvPr>
              <p:custDataLst>
                <p:tags r:id="rId16"/>
              </p:custDataLst>
            </p:nvPr>
          </p:nvSpPr>
          <p:spPr bwMode="gray">
            <a:xfrm>
              <a:off x="6214679" y="3248596"/>
              <a:ext cx="618311" cy="1583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58082">
                <a:buClr>
                  <a:schemeClr val="tx2"/>
                </a:buClr>
              </a:pPr>
              <a:r>
                <a:rPr lang="en-US" sz="1029" baseline="0" dirty="0">
                  <a:latin typeface="+mn-lt"/>
                  <a:ea typeface="+mn-ea"/>
                </a:rPr>
                <a:t>Legend</a:t>
              </a:r>
            </a:p>
          </p:txBody>
        </p:sp>
        <p:sp>
          <p:nvSpPr>
            <p:cNvPr id="121" name="Legend4"/>
            <p:cNvSpPr>
              <a:spLocks noChangeArrowheads="1"/>
            </p:cNvSpPr>
            <p:nvPr>
              <p:custDataLst>
                <p:tags r:id="rId17"/>
              </p:custDataLst>
            </p:nvPr>
          </p:nvSpPr>
          <p:spPr bwMode="gray">
            <a:xfrm>
              <a:off x="6214679" y="3521448"/>
              <a:ext cx="618311" cy="1583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58082">
                <a:buClr>
                  <a:schemeClr val="tx2"/>
                </a:buClr>
              </a:pPr>
              <a:r>
                <a:rPr lang="en-US" sz="1029" baseline="0" dirty="0">
                  <a:latin typeface="+mn-lt"/>
                  <a:ea typeface="+mn-ea"/>
                </a:rPr>
                <a:t>Legend</a:t>
              </a:r>
            </a:p>
          </p:txBody>
        </p:sp>
        <p:sp>
          <p:nvSpPr>
            <p:cNvPr id="122" name="Legend5"/>
            <p:cNvSpPr>
              <a:spLocks noChangeArrowheads="1"/>
            </p:cNvSpPr>
            <p:nvPr>
              <p:custDataLst>
                <p:tags r:id="rId18"/>
              </p:custDataLst>
            </p:nvPr>
          </p:nvSpPr>
          <p:spPr bwMode="gray">
            <a:xfrm>
              <a:off x="6214679" y="3796682"/>
              <a:ext cx="618311" cy="1583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658082">
                <a:buClr>
                  <a:schemeClr val="tx2"/>
                </a:buClr>
              </a:pPr>
              <a:r>
                <a:rPr lang="en-US" sz="1029" baseline="0" dirty="0">
                  <a:latin typeface="+mn-lt"/>
                  <a:ea typeface="+mn-ea"/>
                </a:rPr>
                <a:t>Legend</a:t>
              </a:r>
            </a:p>
          </p:txBody>
        </p:sp>
      </p:grpSp>
    </p:spTree>
    <p:extLst>
      <p:ext uri="{BB962C8B-B14F-4D97-AF65-F5344CB8AC3E}">
        <p14:creationId xmlns:p14="http://schemas.microsoft.com/office/powerpoint/2010/main" val="317329490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Lst>
  <p:txStyles>
    <p:titleStyle>
      <a:lvl1pPr algn="l" defTabSz="658082" rtl="0" eaLnBrk="1" fontAlgn="base" hangingPunct="1">
        <a:spcBef>
          <a:spcPct val="0"/>
        </a:spcBef>
        <a:spcAft>
          <a:spcPct val="0"/>
        </a:spcAft>
        <a:tabLst>
          <a:tab pos="198358" algn="l"/>
        </a:tabLst>
        <a:defRPr sz="1470" b="0" baseline="0">
          <a:solidFill>
            <a:schemeClr val="tx2"/>
          </a:solidFill>
          <a:latin typeface="+mj-lt"/>
          <a:ea typeface="+mj-ea"/>
          <a:cs typeface="+mj-cs"/>
        </a:defRPr>
      </a:lvl1pPr>
      <a:lvl2pPr algn="l" defTabSz="658082" rtl="0" eaLnBrk="1" fontAlgn="base" hangingPunct="1">
        <a:spcBef>
          <a:spcPct val="0"/>
        </a:spcBef>
        <a:spcAft>
          <a:spcPct val="0"/>
        </a:spcAft>
        <a:defRPr sz="1397" b="1">
          <a:solidFill>
            <a:schemeClr val="tx2"/>
          </a:solidFill>
          <a:latin typeface="Arial" charset="0"/>
        </a:defRPr>
      </a:lvl2pPr>
      <a:lvl3pPr algn="l" defTabSz="658082" rtl="0" eaLnBrk="1" fontAlgn="base" hangingPunct="1">
        <a:spcBef>
          <a:spcPct val="0"/>
        </a:spcBef>
        <a:spcAft>
          <a:spcPct val="0"/>
        </a:spcAft>
        <a:defRPr sz="1397" b="1">
          <a:solidFill>
            <a:schemeClr val="tx2"/>
          </a:solidFill>
          <a:latin typeface="Arial" charset="0"/>
        </a:defRPr>
      </a:lvl3pPr>
      <a:lvl4pPr algn="l" defTabSz="658082" rtl="0" eaLnBrk="1" fontAlgn="base" hangingPunct="1">
        <a:spcBef>
          <a:spcPct val="0"/>
        </a:spcBef>
        <a:spcAft>
          <a:spcPct val="0"/>
        </a:spcAft>
        <a:defRPr sz="1397" b="1">
          <a:solidFill>
            <a:schemeClr val="tx2"/>
          </a:solidFill>
          <a:latin typeface="Arial" charset="0"/>
        </a:defRPr>
      </a:lvl4pPr>
      <a:lvl5pPr algn="l" defTabSz="658082" rtl="0" eaLnBrk="1" fontAlgn="base" hangingPunct="1">
        <a:spcBef>
          <a:spcPct val="0"/>
        </a:spcBef>
        <a:spcAft>
          <a:spcPct val="0"/>
        </a:spcAft>
        <a:defRPr sz="1397" b="1">
          <a:solidFill>
            <a:schemeClr val="tx2"/>
          </a:solidFill>
          <a:latin typeface="Arial" charset="0"/>
        </a:defRPr>
      </a:lvl5pPr>
      <a:lvl6pPr marL="336042" algn="l" defTabSz="658082" rtl="0" eaLnBrk="1" fontAlgn="base" hangingPunct="1">
        <a:spcBef>
          <a:spcPct val="0"/>
        </a:spcBef>
        <a:spcAft>
          <a:spcPct val="0"/>
        </a:spcAft>
        <a:defRPr sz="1397" b="1">
          <a:solidFill>
            <a:schemeClr val="tx2"/>
          </a:solidFill>
          <a:latin typeface="Arial" charset="0"/>
        </a:defRPr>
      </a:lvl6pPr>
      <a:lvl7pPr marL="672084" algn="l" defTabSz="658082" rtl="0" eaLnBrk="1" fontAlgn="base" hangingPunct="1">
        <a:spcBef>
          <a:spcPct val="0"/>
        </a:spcBef>
        <a:spcAft>
          <a:spcPct val="0"/>
        </a:spcAft>
        <a:defRPr sz="1397" b="1">
          <a:solidFill>
            <a:schemeClr val="tx2"/>
          </a:solidFill>
          <a:latin typeface="Arial" charset="0"/>
        </a:defRPr>
      </a:lvl7pPr>
      <a:lvl8pPr marL="1008126" algn="l" defTabSz="658082" rtl="0" eaLnBrk="1" fontAlgn="base" hangingPunct="1">
        <a:spcBef>
          <a:spcPct val="0"/>
        </a:spcBef>
        <a:spcAft>
          <a:spcPct val="0"/>
        </a:spcAft>
        <a:defRPr sz="1397" b="1">
          <a:solidFill>
            <a:schemeClr val="tx2"/>
          </a:solidFill>
          <a:latin typeface="Arial" charset="0"/>
        </a:defRPr>
      </a:lvl8pPr>
      <a:lvl9pPr marL="1344168" algn="l" defTabSz="658082" rtl="0" eaLnBrk="1" fontAlgn="base" hangingPunct="1">
        <a:spcBef>
          <a:spcPct val="0"/>
        </a:spcBef>
        <a:spcAft>
          <a:spcPct val="0"/>
        </a:spcAft>
        <a:defRPr sz="1397" b="1">
          <a:solidFill>
            <a:schemeClr val="tx2"/>
          </a:solidFill>
          <a:latin typeface="Arial" charset="0"/>
        </a:defRPr>
      </a:lvl9pPr>
    </p:titleStyle>
    <p:bodyStyle>
      <a:lvl1pPr marL="0" indent="0" algn="l" defTabSz="658082" rtl="0" eaLnBrk="1" fontAlgn="base" hangingPunct="1">
        <a:spcBef>
          <a:spcPct val="0"/>
        </a:spcBef>
        <a:spcAft>
          <a:spcPct val="0"/>
        </a:spcAft>
        <a:buClr>
          <a:schemeClr val="tx2"/>
        </a:buClr>
        <a:buSzPct val="100000"/>
        <a:defRPr sz="1029" baseline="0">
          <a:solidFill>
            <a:schemeClr val="tx1"/>
          </a:solidFill>
          <a:latin typeface="+mn-lt"/>
          <a:ea typeface="+mn-ea"/>
          <a:cs typeface="+mn-cs"/>
        </a:defRPr>
      </a:lvl1pPr>
      <a:lvl2pPr marL="142351" indent="-141185" algn="l" defTabSz="658082" rtl="0" eaLnBrk="1" fontAlgn="base" hangingPunct="1">
        <a:spcBef>
          <a:spcPct val="0"/>
        </a:spcBef>
        <a:spcAft>
          <a:spcPct val="0"/>
        </a:spcAft>
        <a:buClr>
          <a:schemeClr val="tx2"/>
        </a:buClr>
        <a:buSzPct val="125000"/>
        <a:buFont typeface="Arial" charset="0"/>
        <a:buChar char="▪"/>
        <a:defRPr sz="1029" baseline="0">
          <a:solidFill>
            <a:schemeClr val="tx1"/>
          </a:solidFill>
          <a:latin typeface="+mn-lt"/>
        </a:defRPr>
      </a:lvl2pPr>
      <a:lvl3pPr marL="336042" indent="-192524" algn="l" defTabSz="658082" rtl="0" eaLnBrk="1" fontAlgn="base" hangingPunct="1">
        <a:spcBef>
          <a:spcPct val="0"/>
        </a:spcBef>
        <a:spcAft>
          <a:spcPct val="0"/>
        </a:spcAft>
        <a:buClr>
          <a:schemeClr val="tx2"/>
        </a:buClr>
        <a:buSzPct val="120000"/>
        <a:buFont typeface="Arial" charset="0"/>
        <a:buChar char="–"/>
        <a:defRPr sz="1029" baseline="0">
          <a:solidFill>
            <a:schemeClr val="tx1"/>
          </a:solidFill>
          <a:latin typeface="+mn-lt"/>
        </a:defRPr>
      </a:lvl3pPr>
      <a:lvl4pPr marL="451557" indent="-114348" algn="l" defTabSz="658082" rtl="0" eaLnBrk="1" fontAlgn="base" hangingPunct="1">
        <a:spcBef>
          <a:spcPct val="0"/>
        </a:spcBef>
        <a:spcAft>
          <a:spcPct val="0"/>
        </a:spcAft>
        <a:buClr>
          <a:schemeClr val="tx2"/>
        </a:buClr>
        <a:buSzPct val="120000"/>
        <a:buFont typeface="Arial" charset="0"/>
        <a:buChar char="▫"/>
        <a:defRPr sz="1029" baseline="0">
          <a:solidFill>
            <a:schemeClr val="tx1"/>
          </a:solidFill>
          <a:latin typeface="+mn-lt"/>
        </a:defRPr>
      </a:lvl4pPr>
      <a:lvl5pPr marL="551109" indent="-95679" algn="l" defTabSz="658082" rtl="0" eaLnBrk="1" fontAlgn="base" hangingPunct="1">
        <a:spcBef>
          <a:spcPct val="0"/>
        </a:spcBef>
        <a:spcAft>
          <a:spcPct val="0"/>
        </a:spcAft>
        <a:buClr>
          <a:schemeClr val="tx2"/>
        </a:buClr>
        <a:buSzPct val="89000"/>
        <a:buFont typeface="Arial" charset="0"/>
        <a:buChar char="-"/>
        <a:defRPr sz="1029" baseline="0">
          <a:solidFill>
            <a:schemeClr val="tx1"/>
          </a:solidFill>
          <a:latin typeface="+mn-lt"/>
        </a:defRPr>
      </a:lvl5pPr>
      <a:lvl6pPr marL="551109" indent="-95679" algn="l" defTabSz="658082" rtl="0" eaLnBrk="1" fontAlgn="base" hangingPunct="1">
        <a:spcBef>
          <a:spcPct val="0"/>
        </a:spcBef>
        <a:spcAft>
          <a:spcPct val="0"/>
        </a:spcAft>
        <a:buClr>
          <a:schemeClr val="tx2"/>
        </a:buClr>
        <a:buSzPct val="89000"/>
        <a:buFont typeface="Arial" charset="0"/>
        <a:buChar char="-"/>
        <a:defRPr sz="1176" baseline="0">
          <a:solidFill>
            <a:schemeClr val="tx1"/>
          </a:solidFill>
          <a:latin typeface="+mn-lt"/>
        </a:defRPr>
      </a:lvl6pPr>
      <a:lvl7pPr marL="551109" indent="-95679" algn="l" defTabSz="658082" rtl="0" eaLnBrk="1" fontAlgn="base" hangingPunct="1">
        <a:spcBef>
          <a:spcPct val="0"/>
        </a:spcBef>
        <a:spcAft>
          <a:spcPct val="0"/>
        </a:spcAft>
        <a:buClr>
          <a:schemeClr val="tx2"/>
        </a:buClr>
        <a:buSzPct val="89000"/>
        <a:buFont typeface="Arial" charset="0"/>
        <a:buChar char="-"/>
        <a:defRPr sz="1176" baseline="0">
          <a:solidFill>
            <a:schemeClr val="tx1"/>
          </a:solidFill>
          <a:latin typeface="+mn-lt"/>
        </a:defRPr>
      </a:lvl7pPr>
      <a:lvl8pPr marL="551109" indent="-95679" algn="l" defTabSz="658082" rtl="0" eaLnBrk="1" fontAlgn="base" hangingPunct="1">
        <a:spcBef>
          <a:spcPct val="0"/>
        </a:spcBef>
        <a:spcAft>
          <a:spcPct val="0"/>
        </a:spcAft>
        <a:buClr>
          <a:schemeClr val="tx2"/>
        </a:buClr>
        <a:buSzPct val="89000"/>
        <a:buFont typeface="Arial" charset="0"/>
        <a:buChar char="-"/>
        <a:defRPr sz="1176" baseline="0">
          <a:solidFill>
            <a:schemeClr val="tx1"/>
          </a:solidFill>
          <a:latin typeface="+mn-lt"/>
        </a:defRPr>
      </a:lvl8pPr>
      <a:lvl9pPr marL="551109" indent="-95679" algn="l" defTabSz="658082" rtl="0" eaLnBrk="1" fontAlgn="base" hangingPunct="1">
        <a:spcBef>
          <a:spcPct val="0"/>
        </a:spcBef>
        <a:spcAft>
          <a:spcPct val="0"/>
        </a:spcAft>
        <a:buClr>
          <a:schemeClr val="tx2"/>
        </a:buClr>
        <a:buSzPct val="89000"/>
        <a:buFont typeface="Arial" charset="0"/>
        <a:buChar char="-"/>
        <a:defRPr sz="1176" baseline="0">
          <a:solidFill>
            <a:schemeClr val="tx1"/>
          </a:solidFill>
          <a:latin typeface="+mn-lt"/>
        </a:defRPr>
      </a:lvl9pPr>
    </p:bodyStyle>
    <p:otherStyle>
      <a:defPPr>
        <a:defRPr lang="en-US"/>
      </a:defPPr>
      <a:lvl1pPr marL="0" algn="l" defTabSz="672084" rtl="0" eaLnBrk="1" latinLnBrk="0" hangingPunct="1">
        <a:defRPr sz="1323" kern="1200">
          <a:solidFill>
            <a:schemeClr val="tx1"/>
          </a:solidFill>
          <a:latin typeface="+mn-lt"/>
          <a:ea typeface="+mn-ea"/>
          <a:cs typeface="+mn-cs"/>
        </a:defRPr>
      </a:lvl1pPr>
      <a:lvl2pPr marL="336042" algn="l" defTabSz="672084" rtl="0" eaLnBrk="1" latinLnBrk="0" hangingPunct="1">
        <a:defRPr sz="1323" kern="1200">
          <a:solidFill>
            <a:schemeClr val="tx1"/>
          </a:solidFill>
          <a:latin typeface="+mn-lt"/>
          <a:ea typeface="+mn-ea"/>
          <a:cs typeface="+mn-cs"/>
        </a:defRPr>
      </a:lvl2pPr>
      <a:lvl3pPr marL="672084" algn="l" defTabSz="672084" rtl="0" eaLnBrk="1" latinLnBrk="0" hangingPunct="1">
        <a:defRPr sz="1323" kern="1200">
          <a:solidFill>
            <a:schemeClr val="tx1"/>
          </a:solidFill>
          <a:latin typeface="+mn-lt"/>
          <a:ea typeface="+mn-ea"/>
          <a:cs typeface="+mn-cs"/>
        </a:defRPr>
      </a:lvl3pPr>
      <a:lvl4pPr marL="1008126" algn="l" defTabSz="672084" rtl="0" eaLnBrk="1" latinLnBrk="0" hangingPunct="1">
        <a:defRPr sz="1323" kern="1200">
          <a:solidFill>
            <a:schemeClr val="tx1"/>
          </a:solidFill>
          <a:latin typeface="+mn-lt"/>
          <a:ea typeface="+mn-ea"/>
          <a:cs typeface="+mn-cs"/>
        </a:defRPr>
      </a:lvl4pPr>
      <a:lvl5pPr marL="1344168" algn="l" defTabSz="672084" rtl="0" eaLnBrk="1" latinLnBrk="0" hangingPunct="1">
        <a:defRPr sz="1323" kern="1200">
          <a:solidFill>
            <a:schemeClr val="tx1"/>
          </a:solidFill>
          <a:latin typeface="+mn-lt"/>
          <a:ea typeface="+mn-ea"/>
          <a:cs typeface="+mn-cs"/>
        </a:defRPr>
      </a:lvl5pPr>
      <a:lvl6pPr marL="1680210" algn="l" defTabSz="672084" rtl="0" eaLnBrk="1" latinLnBrk="0" hangingPunct="1">
        <a:defRPr sz="1323" kern="1200">
          <a:solidFill>
            <a:schemeClr val="tx1"/>
          </a:solidFill>
          <a:latin typeface="+mn-lt"/>
          <a:ea typeface="+mn-ea"/>
          <a:cs typeface="+mn-cs"/>
        </a:defRPr>
      </a:lvl6pPr>
      <a:lvl7pPr marL="2016252" algn="l" defTabSz="672084" rtl="0" eaLnBrk="1" latinLnBrk="0" hangingPunct="1">
        <a:defRPr sz="1323" kern="1200">
          <a:solidFill>
            <a:schemeClr val="tx1"/>
          </a:solidFill>
          <a:latin typeface="+mn-lt"/>
          <a:ea typeface="+mn-ea"/>
          <a:cs typeface="+mn-cs"/>
        </a:defRPr>
      </a:lvl7pPr>
      <a:lvl8pPr marL="2352294" algn="l" defTabSz="672084" rtl="0" eaLnBrk="1" latinLnBrk="0" hangingPunct="1">
        <a:defRPr sz="1323" kern="1200">
          <a:solidFill>
            <a:schemeClr val="tx1"/>
          </a:solidFill>
          <a:latin typeface="+mn-lt"/>
          <a:ea typeface="+mn-ea"/>
          <a:cs typeface="+mn-cs"/>
        </a:defRPr>
      </a:lvl8pPr>
      <a:lvl9pPr marL="2688336" algn="l" defTabSz="672084" rtl="0" eaLnBrk="1" latinLnBrk="0" hangingPunct="1">
        <a:defRPr sz="1323"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7"/>
            </p:custDataLs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512096" name="think-cell Slide" r:id="rId36" imgW="270" imgH="270" progId="TCLayout.ActiveDocument.1">
                  <p:embed/>
                </p:oleObj>
              </mc:Choice>
              <mc:Fallback>
                <p:oleObj name="think-cell Slide" r:id="rId36" imgW="270" imgH="270" progId="TCLayout.ActiveDocument.1">
                  <p:embed/>
                  <p:pic>
                    <p:nvPicPr>
                      <p:cNvPr id="2" name="Object 1" hidden="1"/>
                      <p:cNvPicPr/>
                      <p:nvPr/>
                    </p:nvPicPr>
                    <p:blipFill>
                      <a:blip r:embed="rId37"/>
                      <a:stretch>
                        <a:fillRect/>
                      </a:stretch>
                    </p:blipFill>
                    <p:spPr>
                      <a:xfrm>
                        <a:off x="0" y="0"/>
                        <a:ext cx="158750" cy="158750"/>
                      </a:xfrm>
                      <a:prstGeom prst="rect">
                        <a:avLst/>
                      </a:prstGeom>
                    </p:spPr>
                  </p:pic>
                </p:oleObj>
              </mc:Fallback>
            </mc:AlternateContent>
          </a:graphicData>
        </a:graphic>
      </p:graphicFrame>
      <p:sp>
        <p:nvSpPr>
          <p:cNvPr id="6" name="Rectangle 5" hidden="1"/>
          <p:cNvSpPr/>
          <p:nvPr>
            <p:custDataLst>
              <p:tags r:id="rId8"/>
            </p:custDataLst>
          </p:nvPr>
        </p:nvSpPr>
        <p:spPr bwMode="auto">
          <a:xfrm>
            <a:off x="0" y="0"/>
            <a:ext cx="158750" cy="158750"/>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000" b="0" i="0" baseline="0" dirty="0">
              <a:solidFill>
                <a:srgbClr val="000000"/>
              </a:solidFill>
              <a:latin typeface="Georgia" panose="02040502050405020303" pitchFamily="18" charset="0"/>
              <a:ea typeface="+mj-ea"/>
              <a:cs typeface="+mj-cs"/>
              <a:sym typeface="Georgia" panose="02040502050405020303" pitchFamily="18" charset="0"/>
            </a:endParaRPr>
          </a:p>
        </p:txBody>
      </p:sp>
      <p:sp>
        <p:nvSpPr>
          <p:cNvPr id="1034" name="Working Draft" hidden="1"/>
          <p:cNvSpPr txBox="1">
            <a:spLocks noChangeArrowheads="1"/>
          </p:cNvSpPr>
          <p:nvPr/>
        </p:nvSpPr>
        <p:spPr bwMode="gray">
          <a:xfrm rot="5400000">
            <a:off x="7892116" y="1940591"/>
            <a:ext cx="1998945"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baseline="0">
                <a:solidFill>
                  <a:srgbClr val="808080"/>
                </a:solidFill>
                <a:latin typeface="+mn-lt"/>
                <a:ea typeface="+mn-ea"/>
              </a:rPr>
              <a:t>Last Modified 16.12.2018 01:30 Azerbaijan Standard Time</a:t>
            </a:r>
            <a:endParaRPr lang="en-US" baseline="0" dirty="0">
              <a:solidFill>
                <a:srgbClr val="808080"/>
              </a:solidFill>
              <a:latin typeface="+mn-lt"/>
              <a:ea typeface="+mn-ea"/>
            </a:endParaRPr>
          </a:p>
        </p:txBody>
      </p:sp>
      <p:sp>
        <p:nvSpPr>
          <p:cNvPr id="1035" name="Printed" hidden="1"/>
          <p:cNvSpPr txBox="1">
            <a:spLocks noChangeArrowheads="1"/>
          </p:cNvSpPr>
          <p:nvPr/>
        </p:nvSpPr>
        <p:spPr bwMode="gray">
          <a:xfrm rot="5400000">
            <a:off x="7999517" y="4114417"/>
            <a:ext cx="1784143" cy="92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00" baseline="0" dirty="0">
                <a:solidFill>
                  <a:srgbClr val="808080"/>
                </a:solidFill>
                <a:latin typeface="+mn-lt"/>
                <a:ea typeface="+mn-ea"/>
              </a:rPr>
              <a:t>Printed 14.09.2018 15:11 Azerbaijan Standard Time</a:t>
            </a:r>
            <a:endParaRPr lang="en-US" baseline="0" dirty="0">
              <a:solidFill>
                <a:srgbClr val="808080"/>
              </a:solidFill>
              <a:latin typeface="+mn-lt"/>
              <a:ea typeface="+mn-ea"/>
            </a:endParaRPr>
          </a:p>
        </p:txBody>
      </p:sp>
      <p:sp>
        <p:nvSpPr>
          <p:cNvPr id="19" name="Title Placeholder 2"/>
          <p:cNvSpPr>
            <a:spLocks noGrp="1" noChangeArrowheads="1"/>
          </p:cNvSpPr>
          <p:nvPr>
            <p:ph type="title"/>
          </p:nvPr>
        </p:nvSpPr>
        <p:spPr bwMode="gray">
          <a:xfrm>
            <a:off x="119063" y="230188"/>
            <a:ext cx="8618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dirty="0"/>
              <a:t>Click to edit Master title style</a:t>
            </a:r>
            <a:endParaRPr lang="en-US" noProof="0" dirty="0"/>
          </a:p>
        </p:txBody>
      </p:sp>
      <p:sp>
        <p:nvSpPr>
          <p:cNvPr id="10" name="1. On-page tracker" hidden="1"/>
          <p:cNvSpPr>
            <a:spLocks noChangeArrowheads="1"/>
          </p:cNvSpPr>
          <p:nvPr/>
        </p:nvSpPr>
        <p:spPr bwMode="gray">
          <a:xfrm>
            <a:off x="119063" y="75764"/>
            <a:ext cx="49051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800" cap="all" baseline="0" dirty="0">
                <a:solidFill>
                  <a:schemeClr val="accent6"/>
                </a:solidFill>
                <a:latin typeface="+mn-lt"/>
                <a:ea typeface="+mn-ea"/>
              </a:rPr>
              <a:t>Tracker</a:t>
            </a:r>
          </a:p>
        </p:txBody>
      </p:sp>
      <p:sp>
        <p:nvSpPr>
          <p:cNvPr id="11" name="3. Unit of measure" hidden="1"/>
          <p:cNvSpPr txBox="1">
            <a:spLocks noChangeArrowheads="1"/>
          </p:cNvSpPr>
          <p:nvPr/>
        </p:nvSpPr>
        <p:spPr bwMode="gray">
          <a:xfrm>
            <a:off x="119063" y="554865"/>
            <a:ext cx="861853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baseline="0">
                <a:solidFill>
                  <a:schemeClr val="accent6"/>
                </a:solidFill>
                <a:latin typeface="+mn-lt"/>
                <a:ea typeface="+mn-ea"/>
              </a:rPr>
              <a:t>Subtitle</a:t>
            </a:r>
            <a:endParaRPr lang="en-US" sz="1600" baseline="0" dirty="0">
              <a:solidFill>
                <a:schemeClr val="accent6"/>
              </a:solidFill>
              <a:latin typeface="+mn-lt"/>
              <a:ea typeface="+mn-ea"/>
            </a:endParaRPr>
          </a:p>
        </p:txBody>
      </p:sp>
      <p:sp>
        <p:nvSpPr>
          <p:cNvPr id="13" name="4. Footnote" hidden="1"/>
          <p:cNvSpPr txBox="1">
            <a:spLocks noChangeArrowheads="1"/>
          </p:cNvSpPr>
          <p:nvPr/>
        </p:nvSpPr>
        <p:spPr bwMode="gray">
          <a:xfrm>
            <a:off x="119063" y="6305945"/>
            <a:ext cx="8618537"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800" baseline="0" dirty="0">
                <a:solidFill>
                  <a:schemeClr val="accent6"/>
                </a:solidFill>
                <a:latin typeface="+mn-lt"/>
                <a:ea typeface="+mn-ea"/>
              </a:rPr>
              <a:t>1 Footnote</a:t>
            </a:r>
          </a:p>
        </p:txBody>
      </p:sp>
      <p:sp>
        <p:nvSpPr>
          <p:cNvPr id="14" name="5. Source" hidden="1"/>
          <p:cNvSpPr>
            <a:spLocks noChangeArrowheads="1"/>
          </p:cNvSpPr>
          <p:nvPr/>
        </p:nvSpPr>
        <p:spPr bwMode="gray">
          <a:xfrm>
            <a:off x="119063" y="6507558"/>
            <a:ext cx="7200000" cy="12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09600" indent="-609600" defTabSz="895350">
              <a:tabLst>
                <a:tab pos="630238" algn="l"/>
              </a:tabLst>
            </a:pPr>
            <a:r>
              <a:rPr lang="en-US" sz="800" baseline="0" dirty="0">
                <a:solidFill>
                  <a:schemeClr val="accent6"/>
                </a:solidFill>
                <a:latin typeface="+mn-lt"/>
                <a:ea typeface="+mn-ea"/>
              </a:rPr>
              <a:t>SOURCE: Source</a:t>
            </a:r>
          </a:p>
        </p:txBody>
      </p:sp>
      <p:sp>
        <p:nvSpPr>
          <p:cNvPr id="3" name="Text Placeholder 2"/>
          <p:cNvSpPr>
            <a:spLocks noGrp="1"/>
          </p:cNvSpPr>
          <p:nvPr>
            <p:ph type="body" idx="1"/>
          </p:nvPr>
        </p:nvSpPr>
        <p:spPr bwMode="gray">
          <a:xfrm>
            <a:off x="1452564" y="1951380"/>
            <a:ext cx="4302125" cy="1107996"/>
          </a:xfrm>
          <a:prstGeom prst="rect">
            <a:avLst/>
          </a:prstGeom>
        </p:spPr>
        <p:txBody>
          <a:bodyPr vert="horz" lIns="0" tIns="0" rIns="0" bIns="0" rtlCol="0">
            <a:spAutoFit/>
          </a:bodyPr>
          <a:lstStyle/>
          <a:p>
            <a:pPr lvl="0" latinLnBrk="0"/>
            <a:r>
              <a:rPr lang="en-US" dirty="0"/>
              <a:t>Edit Master text styles</a:t>
            </a:r>
          </a:p>
          <a:p>
            <a:pPr lvl="1" latinLnBrk="0"/>
            <a:r>
              <a:rPr lang="en-US" dirty="0"/>
              <a:t>Second level</a:t>
            </a:r>
          </a:p>
          <a:p>
            <a:pPr lvl="2" latinLnBrk="0"/>
            <a:r>
              <a:rPr lang="en-US" dirty="0"/>
              <a:t>Third level</a:t>
            </a:r>
          </a:p>
          <a:p>
            <a:pPr lvl="3" latinLnBrk="0"/>
            <a:r>
              <a:rPr lang="en-US" dirty="0"/>
              <a:t>Fourth level</a:t>
            </a:r>
          </a:p>
          <a:p>
            <a:pPr lvl="4" latinLnBrk="0"/>
            <a:r>
              <a:rPr lang="en-US" dirty="0"/>
              <a:t>Fifth level</a:t>
            </a:r>
          </a:p>
        </p:txBody>
      </p:sp>
      <p:grpSp>
        <p:nvGrpSpPr>
          <p:cNvPr id="15" name="ACET" hidden="1"/>
          <p:cNvGrpSpPr>
            <a:grpSpLocks/>
          </p:cNvGrpSpPr>
          <p:nvPr/>
        </p:nvGrpSpPr>
        <p:grpSpPr bwMode="gray">
          <a:xfrm>
            <a:off x="1452563" y="1257754"/>
            <a:ext cx="4264025" cy="508000"/>
            <a:chOff x="915" y="710"/>
            <a:chExt cx="2686" cy="320"/>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b="1" baseline="0" dirty="0">
                  <a:solidFill>
                    <a:srgbClr val="000000"/>
                  </a:solidFill>
                  <a:latin typeface="+mn-lt"/>
                  <a:ea typeface="+mn-ea"/>
                </a:rPr>
                <a:t>Title</a:t>
              </a:r>
            </a:p>
            <a:p>
              <a:r>
                <a:rPr lang="en-US" baseline="0" dirty="0">
                  <a:solidFill>
                    <a:schemeClr val="accent6"/>
                  </a:solidFill>
                  <a:latin typeface="+mn-lt"/>
                  <a:ea typeface="+mn-ea"/>
                </a:rPr>
                <a:t>Unit of measure</a:t>
              </a:r>
            </a:p>
          </p:txBody>
        </p:sp>
      </p:grpSp>
      <p:grpSp>
        <p:nvGrpSpPr>
          <p:cNvPr id="17" name="Sticker" hidden="1"/>
          <p:cNvGrpSpPr/>
          <p:nvPr/>
        </p:nvGrpSpPr>
        <p:grpSpPr bwMode="gray">
          <a:xfrm>
            <a:off x="8264265" y="285750"/>
            <a:ext cx="473335" cy="150811"/>
            <a:chOff x="8267440" y="285750"/>
            <a:chExt cx="473335" cy="150811"/>
          </a:xfrm>
        </p:grpSpPr>
        <p:sp>
          <p:nvSpPr>
            <p:cNvPr id="20" name="StickerRectangle"/>
            <p:cNvSpPr>
              <a:spLocks noChangeArrowheads="1"/>
            </p:cNvSpPr>
            <p:nvPr/>
          </p:nvSpPr>
          <p:spPr bwMode="gray">
            <a:xfrm>
              <a:off x="8267440" y="285750"/>
              <a:ext cx="473335" cy="15081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95350">
                <a:buClr>
                  <a:srgbClr val="002960"/>
                </a:buClr>
              </a:pPr>
              <a:r>
                <a:rPr lang="en-US" sz="800"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267440" y="285750"/>
              <a:ext cx="0" cy="150811"/>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67440" y="436561"/>
              <a:ext cx="473335"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p:nvSpPr>
        <p:spPr>
          <a:xfrm>
            <a:off x="8509000" y="6327339"/>
            <a:ext cx="45719" cy="123825"/>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baseline="0" dirty="0">
              <a:solidFill>
                <a:schemeClr val="tx1"/>
              </a:solidFill>
              <a:latin typeface="+mn-lt"/>
              <a:ea typeface="+mn-ea"/>
            </a:endParaRPr>
          </a:p>
        </p:txBody>
      </p:sp>
      <p:sp>
        <p:nvSpPr>
          <p:cNvPr id="23" name="doc id" hidden="1"/>
          <p:cNvSpPr>
            <a:spLocks noChangeArrowheads="1"/>
          </p:cNvSpPr>
          <p:nvPr/>
        </p:nvSpPr>
        <p:spPr bwMode="auto">
          <a:xfrm>
            <a:off x="8081963" y="50801"/>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95350" eaLnBrk="1"/>
            <a:endParaRPr lang="en-US" sz="800" baseline="0" dirty="0">
              <a:solidFill>
                <a:srgbClr val="808080"/>
              </a:solidFill>
              <a:latin typeface="+mn-lt"/>
              <a:ea typeface="+mn-ea"/>
            </a:endParaRPr>
          </a:p>
        </p:txBody>
      </p:sp>
      <p:grpSp>
        <p:nvGrpSpPr>
          <p:cNvPr id="59" name="LegendLines" hidden="1"/>
          <p:cNvGrpSpPr/>
          <p:nvPr/>
        </p:nvGrpSpPr>
        <p:grpSpPr>
          <a:xfrm>
            <a:off x="7543619" y="272353"/>
            <a:ext cx="1158292" cy="761545"/>
            <a:chOff x="7607284" y="279400"/>
            <a:chExt cx="1158292" cy="761545"/>
          </a:xfrm>
        </p:grpSpPr>
        <p:sp>
          <p:nvSpPr>
            <p:cNvPr id="60" name="LineLegend1"/>
            <p:cNvSpPr>
              <a:spLocks noChangeShapeType="1"/>
            </p:cNvSpPr>
            <p:nvPr/>
          </p:nvSpPr>
          <p:spPr bwMode="gray">
            <a:xfrm>
              <a:off x="7607284" y="387122"/>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endParaRPr lang="en-US" baseline="0" dirty="0">
                <a:latin typeface="+mn-lt"/>
                <a:ea typeface="+mn-ea"/>
              </a:endParaRPr>
            </a:p>
          </p:txBody>
        </p:sp>
        <p:sp>
          <p:nvSpPr>
            <p:cNvPr id="61" name="LineLegend2"/>
            <p:cNvSpPr>
              <a:spLocks noChangeShapeType="1"/>
            </p:cNvSpPr>
            <p:nvPr/>
          </p:nvSpPr>
          <p:spPr bwMode="gray">
            <a:xfrm>
              <a:off x="7607284" y="653822"/>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endParaRPr lang="en-US" baseline="0" dirty="0">
                <a:latin typeface="+mn-lt"/>
                <a:ea typeface="+mn-ea"/>
              </a:endParaRPr>
            </a:p>
          </p:txBody>
        </p:sp>
        <p:sp>
          <p:nvSpPr>
            <p:cNvPr id="62" name="LineLegend3"/>
            <p:cNvSpPr>
              <a:spLocks noChangeShapeType="1"/>
            </p:cNvSpPr>
            <p:nvPr/>
          </p:nvSpPr>
          <p:spPr bwMode="gray">
            <a:xfrm>
              <a:off x="7607284" y="933223"/>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a:endParaRPr lang="en-US" baseline="0" dirty="0">
                <a:latin typeface="+mn-lt"/>
                <a:ea typeface="+mn-ea"/>
              </a:endParaRPr>
            </a:p>
          </p:txBody>
        </p:sp>
        <p:sp>
          <p:nvSpPr>
            <p:cNvPr id="100" name="Legend1"/>
            <p:cNvSpPr>
              <a:spLocks noChangeArrowheads="1"/>
            </p:cNvSpPr>
            <p:nvPr>
              <p:custDataLst>
                <p:tags r:id="rId33"/>
              </p:custDataLst>
            </p:nvPr>
          </p:nvSpPr>
          <p:spPr bwMode="gray">
            <a:xfrm>
              <a:off x="8169259" y="279400"/>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400" baseline="0" dirty="0">
                  <a:latin typeface="+mn-lt"/>
                  <a:ea typeface="+mn-ea"/>
                </a:rPr>
                <a:t>Legend</a:t>
              </a:r>
            </a:p>
          </p:txBody>
        </p:sp>
        <p:sp>
          <p:nvSpPr>
            <p:cNvPr id="101" name="Legend2"/>
            <p:cNvSpPr>
              <a:spLocks noChangeArrowheads="1"/>
            </p:cNvSpPr>
            <p:nvPr>
              <p:custDataLst>
                <p:tags r:id="rId34"/>
              </p:custDataLst>
            </p:nvPr>
          </p:nvSpPr>
          <p:spPr bwMode="gray">
            <a:xfrm>
              <a:off x="8169259" y="546100"/>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400" baseline="0" dirty="0">
                  <a:latin typeface="+mn-lt"/>
                  <a:ea typeface="+mn-ea"/>
                </a:rPr>
                <a:t>Legend</a:t>
              </a:r>
            </a:p>
          </p:txBody>
        </p:sp>
        <p:sp>
          <p:nvSpPr>
            <p:cNvPr id="102" name="Legend3"/>
            <p:cNvSpPr>
              <a:spLocks noChangeArrowheads="1"/>
            </p:cNvSpPr>
            <p:nvPr>
              <p:custDataLst>
                <p:tags r:id="rId35"/>
              </p:custDataLst>
            </p:nvPr>
          </p:nvSpPr>
          <p:spPr bwMode="gray">
            <a:xfrm>
              <a:off x="8169259" y="825501"/>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400" baseline="0" dirty="0">
                  <a:latin typeface="+mn-lt"/>
                  <a:ea typeface="+mn-ea"/>
                </a:rPr>
                <a:t>Legend</a:t>
              </a:r>
            </a:p>
          </p:txBody>
        </p:sp>
      </p:grpSp>
      <p:grpSp>
        <p:nvGrpSpPr>
          <p:cNvPr id="103" name="LegendBoxes" hidden="1"/>
          <p:cNvGrpSpPr/>
          <p:nvPr/>
        </p:nvGrpSpPr>
        <p:grpSpPr>
          <a:xfrm>
            <a:off x="7851594" y="272457"/>
            <a:ext cx="850317" cy="1028245"/>
            <a:chOff x="5894005" y="919828"/>
            <a:chExt cx="850317" cy="1028245"/>
          </a:xfrm>
        </p:grpSpPr>
        <p:sp>
          <p:nvSpPr>
            <p:cNvPr id="104" name="RectangleLegend1"/>
            <p:cNvSpPr>
              <a:spLocks noChangeArrowheads="1"/>
            </p:cNvSpPr>
            <p:nvPr/>
          </p:nvSpPr>
          <p:spPr bwMode="gray">
            <a:xfrm>
              <a:off x="5894005" y="947381"/>
              <a:ext cx="165100" cy="160338"/>
            </a:xfrm>
            <a:prstGeom prst="rect">
              <a:avLst/>
            </a:prstGeom>
            <a:solidFill>
              <a:schemeClr val="accent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sp>
          <p:nvSpPr>
            <p:cNvPr id="105" name="RectangleLegend2"/>
            <p:cNvSpPr>
              <a:spLocks noChangeArrowheads="1"/>
            </p:cNvSpPr>
            <p:nvPr/>
          </p:nvSpPr>
          <p:spPr bwMode="gray">
            <a:xfrm>
              <a:off x="5894005" y="1217256"/>
              <a:ext cx="165100" cy="160338"/>
            </a:xfrm>
            <a:prstGeom prst="rect">
              <a:avLst/>
            </a:prstGeom>
            <a:solidFill>
              <a:schemeClr val="accent2"/>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sp>
          <p:nvSpPr>
            <p:cNvPr id="106" name="RectangleLegend3"/>
            <p:cNvSpPr>
              <a:spLocks noChangeArrowheads="1"/>
            </p:cNvSpPr>
            <p:nvPr/>
          </p:nvSpPr>
          <p:spPr bwMode="gray">
            <a:xfrm>
              <a:off x="5894005" y="1488719"/>
              <a:ext cx="165100" cy="160338"/>
            </a:xfrm>
            <a:prstGeom prst="rect">
              <a:avLst/>
            </a:prstGeom>
            <a:solidFill>
              <a:schemeClr val="accent3"/>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sp>
          <p:nvSpPr>
            <p:cNvPr id="107" name="RectangleLegend4"/>
            <p:cNvSpPr>
              <a:spLocks noChangeArrowheads="1"/>
            </p:cNvSpPr>
            <p:nvPr/>
          </p:nvSpPr>
          <p:spPr bwMode="gray">
            <a:xfrm>
              <a:off x="5894005" y="1760182"/>
              <a:ext cx="165100" cy="160338"/>
            </a:xfrm>
            <a:prstGeom prst="rect">
              <a:avLst/>
            </a:prstGeom>
            <a:solidFill>
              <a:schemeClr val="accent4"/>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sp>
          <p:nvSpPr>
            <p:cNvPr id="108" name="Legend1"/>
            <p:cNvSpPr>
              <a:spLocks noChangeArrowheads="1"/>
            </p:cNvSpPr>
            <p:nvPr>
              <p:custDataLst>
                <p:tags r:id="rId29"/>
              </p:custDataLst>
            </p:nvPr>
          </p:nvSpPr>
          <p:spPr bwMode="gray">
            <a:xfrm>
              <a:off x="6148005" y="919828"/>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400" baseline="0" dirty="0">
                  <a:latin typeface="+mn-lt"/>
                  <a:ea typeface="+mn-ea"/>
                </a:rPr>
                <a:t>Legend</a:t>
              </a:r>
            </a:p>
          </p:txBody>
        </p:sp>
        <p:sp>
          <p:nvSpPr>
            <p:cNvPr id="109" name="Legend2"/>
            <p:cNvSpPr>
              <a:spLocks noChangeArrowheads="1"/>
            </p:cNvSpPr>
            <p:nvPr>
              <p:custDataLst>
                <p:tags r:id="rId30"/>
              </p:custDataLst>
            </p:nvPr>
          </p:nvSpPr>
          <p:spPr bwMode="gray">
            <a:xfrm>
              <a:off x="6148005" y="1189703"/>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400" baseline="0" dirty="0">
                  <a:latin typeface="+mn-lt"/>
                  <a:ea typeface="+mn-ea"/>
                </a:rPr>
                <a:t>Legend</a:t>
              </a:r>
            </a:p>
          </p:txBody>
        </p:sp>
        <p:sp>
          <p:nvSpPr>
            <p:cNvPr id="110" name="Legend3"/>
            <p:cNvSpPr>
              <a:spLocks noChangeArrowheads="1"/>
            </p:cNvSpPr>
            <p:nvPr>
              <p:custDataLst>
                <p:tags r:id="rId31"/>
              </p:custDataLst>
            </p:nvPr>
          </p:nvSpPr>
          <p:spPr bwMode="gray">
            <a:xfrm>
              <a:off x="6148005" y="1461166"/>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400" baseline="0" dirty="0">
                  <a:latin typeface="+mn-lt"/>
                  <a:ea typeface="+mn-ea"/>
                </a:rPr>
                <a:t>Legend</a:t>
              </a:r>
            </a:p>
          </p:txBody>
        </p:sp>
        <p:sp>
          <p:nvSpPr>
            <p:cNvPr id="111" name="Legend4"/>
            <p:cNvSpPr>
              <a:spLocks noChangeArrowheads="1"/>
            </p:cNvSpPr>
            <p:nvPr>
              <p:custDataLst>
                <p:tags r:id="rId32"/>
              </p:custDataLst>
            </p:nvPr>
          </p:nvSpPr>
          <p:spPr bwMode="gray">
            <a:xfrm>
              <a:off x="6148005" y="1732629"/>
              <a:ext cx="5963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400" baseline="0" dirty="0">
                  <a:latin typeface="+mn-lt"/>
                  <a:ea typeface="+mn-ea"/>
                </a:rPr>
                <a:t>Legend</a:t>
              </a:r>
            </a:p>
          </p:txBody>
        </p:sp>
      </p:grpSp>
      <p:grpSp>
        <p:nvGrpSpPr>
          <p:cNvPr id="112" name="LegendMoons" hidden="1"/>
          <p:cNvGrpSpPr/>
          <p:nvPr/>
        </p:nvGrpSpPr>
        <p:grpSpPr>
          <a:xfrm>
            <a:off x="7784919" y="271952"/>
            <a:ext cx="916992" cy="1317003"/>
            <a:chOff x="5894005" y="2695123"/>
            <a:chExt cx="916992" cy="1317003"/>
          </a:xfrm>
        </p:grpSpPr>
        <p:grpSp>
          <p:nvGrpSpPr>
            <p:cNvPr id="113" name="MoonLegend1"/>
            <p:cNvGrpSpPr>
              <a:grpSpLocks noChangeAspect="1"/>
            </p:cNvGrpSpPr>
            <p:nvPr>
              <p:custDataLst>
                <p:tags r:id="rId9"/>
              </p:custDataLst>
            </p:nvPr>
          </p:nvGrpSpPr>
          <p:grpSpPr bwMode="gray">
            <a:xfrm>
              <a:off x="5894005" y="2695123"/>
              <a:ext cx="209550" cy="218282"/>
              <a:chOff x="4533" y="183"/>
              <a:chExt cx="144" cy="150"/>
            </a:xfrm>
          </p:grpSpPr>
          <p:sp>
            <p:nvSpPr>
              <p:cNvPr id="131" name="Oval 130"/>
              <p:cNvSpPr>
                <a:spLocks noChangeAspect="1" noChangeArrowheads="1"/>
              </p:cNvSpPr>
              <p:nvPr>
                <p:custDataLst>
                  <p:tags r:id="rId27"/>
                </p:custDataLst>
              </p:nvPr>
            </p:nvSpPr>
            <p:spPr bwMode="gray">
              <a:xfrm>
                <a:off x="4533" y="189"/>
                <a:ext cx="144" cy="144"/>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sp>
            <p:nvSpPr>
              <p:cNvPr id="132" name="Arc 131" hidden="1"/>
              <p:cNvSpPr>
                <a:spLocks noChangeAspect="1"/>
              </p:cNvSpPr>
              <p:nvPr>
                <p:custDataLst>
                  <p:tags r:id="rId28"/>
                </p:custDataLst>
              </p:nvPr>
            </p:nvSpPr>
            <p:spPr bwMode="gray">
              <a:xfrm>
                <a:off x="4533" y="183"/>
                <a:ext cx="144" cy="144"/>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grpSp>
        <p:grpSp>
          <p:nvGrpSpPr>
            <p:cNvPr id="114" name="MoonLegend2"/>
            <p:cNvGrpSpPr>
              <a:grpSpLocks noChangeAspect="1"/>
            </p:cNvGrpSpPr>
            <p:nvPr>
              <p:custDataLst>
                <p:tags r:id="rId10"/>
              </p:custDataLst>
            </p:nvPr>
          </p:nvGrpSpPr>
          <p:grpSpPr bwMode="gray">
            <a:xfrm>
              <a:off x="5894005" y="2977103"/>
              <a:ext cx="209550" cy="209551"/>
              <a:chOff x="1694" y="2051"/>
              <a:chExt cx="160" cy="160"/>
            </a:xfrm>
          </p:grpSpPr>
          <p:sp>
            <p:nvSpPr>
              <p:cNvPr id="129" name="Oval 41"/>
              <p:cNvSpPr>
                <a:spLocks noChangeAspect="1" noChangeArrowheads="1"/>
              </p:cNvSpPr>
              <p:nvPr>
                <p:custDataLst>
                  <p:tags r:id="rId25"/>
                </p:custDataLst>
              </p:nvPr>
            </p:nvSpPr>
            <p:spPr bwMode="gray">
              <a:xfrm>
                <a:off x="1694" y="2051"/>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sp>
            <p:nvSpPr>
              <p:cNvPr id="130" name="Arc 42"/>
              <p:cNvSpPr>
                <a:spLocks noChangeAspect="1"/>
              </p:cNvSpPr>
              <p:nvPr>
                <p:custDataLst>
                  <p:tags r:id="rId26"/>
                </p:custDataLst>
              </p:nvPr>
            </p:nvSpPr>
            <p:spPr bwMode="gray">
              <a:xfrm>
                <a:off x="1694" y="2051"/>
                <a:ext cx="160" cy="160"/>
              </a:xfrm>
              <a:prstGeom prst="arc">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grpSp>
        <p:grpSp>
          <p:nvGrpSpPr>
            <p:cNvPr id="115" name="MoonLegend4"/>
            <p:cNvGrpSpPr>
              <a:grpSpLocks noChangeAspect="1"/>
            </p:cNvGrpSpPr>
            <p:nvPr>
              <p:custDataLst>
                <p:tags r:id="rId11"/>
              </p:custDataLst>
            </p:nvPr>
          </p:nvGrpSpPr>
          <p:grpSpPr bwMode="gray">
            <a:xfrm>
              <a:off x="5894005" y="3524395"/>
              <a:ext cx="209550" cy="209551"/>
              <a:chOff x="4495" y="1204"/>
              <a:chExt cx="160" cy="160"/>
            </a:xfrm>
          </p:grpSpPr>
          <p:sp>
            <p:nvSpPr>
              <p:cNvPr id="127" name="Oval 47"/>
              <p:cNvSpPr>
                <a:spLocks noChangeAspect="1" noChangeArrowheads="1"/>
              </p:cNvSpPr>
              <p:nvPr>
                <p:custDataLst>
                  <p:tags r:id="rId23"/>
                </p:custDataLst>
              </p:nvPr>
            </p:nvSpPr>
            <p:spPr bwMode="gray">
              <a:xfrm>
                <a:off x="4495" y="1204"/>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sp>
            <p:nvSpPr>
              <p:cNvPr id="128" name="Arc 48"/>
              <p:cNvSpPr>
                <a:spLocks noChangeAspect="1"/>
              </p:cNvSpPr>
              <p:nvPr>
                <p:custDataLst>
                  <p:tags r:id="rId24"/>
                </p:custDataLst>
              </p:nvPr>
            </p:nvSpPr>
            <p:spPr bwMode="gray">
              <a:xfrm>
                <a:off x="4495" y="1204"/>
                <a:ext cx="160" cy="160"/>
              </a:xfrm>
              <a:prstGeom prst="arc">
                <a:avLst>
                  <a:gd name="adj1" fmla="val 16200000"/>
                  <a:gd name="adj2" fmla="val 108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grpSp>
        <p:grpSp>
          <p:nvGrpSpPr>
            <p:cNvPr id="116" name="MoonLegend5"/>
            <p:cNvGrpSpPr>
              <a:grpSpLocks noChangeAspect="1"/>
            </p:cNvGrpSpPr>
            <p:nvPr>
              <p:custDataLst>
                <p:tags r:id="rId12"/>
              </p:custDataLst>
            </p:nvPr>
          </p:nvGrpSpPr>
          <p:grpSpPr bwMode="gray">
            <a:xfrm>
              <a:off x="5894005" y="3799629"/>
              <a:ext cx="209550" cy="209551"/>
              <a:chOff x="4495" y="1447"/>
              <a:chExt cx="160" cy="160"/>
            </a:xfrm>
          </p:grpSpPr>
          <p:sp>
            <p:nvSpPr>
              <p:cNvPr id="125" name="Oval 50"/>
              <p:cNvSpPr>
                <a:spLocks noChangeAspect="1" noChangeArrowheads="1"/>
              </p:cNvSpPr>
              <p:nvPr>
                <p:custDataLst>
                  <p:tags r:id="rId21"/>
                </p:custDataLst>
              </p:nvPr>
            </p:nvSpPr>
            <p:spPr bwMode="gray">
              <a:xfrm>
                <a:off x="4495" y="1447"/>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sp>
            <p:nvSpPr>
              <p:cNvPr id="126" name="Oval 51"/>
              <p:cNvSpPr>
                <a:spLocks noChangeAspect="1" noChangeArrowheads="1"/>
              </p:cNvSpPr>
              <p:nvPr>
                <p:custDataLst>
                  <p:tags r:id="rId22"/>
                </p:custDataLst>
              </p:nvPr>
            </p:nvSpPr>
            <p:spPr bwMode="gray">
              <a:xfrm>
                <a:off x="4495" y="1447"/>
                <a:ext cx="160" cy="160"/>
              </a:xfrm>
              <a:prstGeom prst="arc">
                <a:avLst>
                  <a:gd name="adj1" fmla="val 16200000"/>
                  <a:gd name="adj2" fmla="val 162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grpSp>
        <p:grpSp>
          <p:nvGrpSpPr>
            <p:cNvPr id="117" name="MoonLegend3"/>
            <p:cNvGrpSpPr>
              <a:grpSpLocks noChangeAspect="1"/>
            </p:cNvGrpSpPr>
            <p:nvPr>
              <p:custDataLst>
                <p:tags r:id="rId13"/>
              </p:custDataLst>
            </p:nvPr>
          </p:nvGrpSpPr>
          <p:grpSpPr bwMode="gray">
            <a:xfrm>
              <a:off x="5894005" y="3251543"/>
              <a:ext cx="209550" cy="209551"/>
              <a:chOff x="4495" y="1205"/>
              <a:chExt cx="160" cy="160"/>
            </a:xfrm>
          </p:grpSpPr>
          <p:sp>
            <p:nvSpPr>
              <p:cNvPr id="123" name="Oval 47"/>
              <p:cNvSpPr>
                <a:spLocks noChangeAspect="1" noChangeArrowheads="1"/>
              </p:cNvSpPr>
              <p:nvPr>
                <p:custDataLst>
                  <p:tags r:id="rId19"/>
                </p:custDataLst>
              </p:nvPr>
            </p:nvSpPr>
            <p:spPr bwMode="gray">
              <a:xfrm>
                <a:off x="4495" y="1205"/>
                <a:ext cx="160" cy="160"/>
              </a:xfrm>
              <a:prstGeom prst="ellipse">
                <a:avLst/>
              </a:prstGeom>
              <a:solidFill>
                <a:schemeClr val="accent1"/>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sp>
            <p:nvSpPr>
              <p:cNvPr id="124" name="Arc 48"/>
              <p:cNvSpPr>
                <a:spLocks noChangeAspect="1"/>
              </p:cNvSpPr>
              <p:nvPr>
                <p:custDataLst>
                  <p:tags r:id="rId20"/>
                </p:custDataLst>
              </p:nvPr>
            </p:nvSpPr>
            <p:spPr bwMode="gray">
              <a:xfrm>
                <a:off x="4495" y="1205"/>
                <a:ext cx="160" cy="160"/>
              </a:xfrm>
              <a:prstGeom prst="arc">
                <a:avLst>
                  <a:gd name="adj1" fmla="val 16200000"/>
                  <a:gd name="adj2" fmla="val 5400000"/>
                </a:avLst>
              </a:prstGeom>
              <a:solidFill>
                <a:schemeClr val="accent4"/>
              </a:solidFill>
              <a:ln w="952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endParaRPr lang="en-US" baseline="0" dirty="0">
                  <a:latin typeface="+mn-lt"/>
                  <a:ea typeface="+mn-ea"/>
                </a:endParaRPr>
              </a:p>
            </p:txBody>
          </p:sp>
        </p:grpSp>
        <p:sp>
          <p:nvSpPr>
            <p:cNvPr id="118" name="Legend1"/>
            <p:cNvSpPr>
              <a:spLocks noChangeArrowheads="1"/>
            </p:cNvSpPr>
            <p:nvPr>
              <p:custDataLst>
                <p:tags r:id="rId14"/>
              </p:custDataLst>
            </p:nvPr>
          </p:nvSpPr>
          <p:spPr bwMode="gray">
            <a:xfrm>
              <a:off x="6214680" y="2696542"/>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400" baseline="0" dirty="0">
                  <a:latin typeface="+mn-lt"/>
                  <a:ea typeface="+mn-ea"/>
                </a:rPr>
                <a:t>Legend</a:t>
              </a:r>
            </a:p>
          </p:txBody>
        </p:sp>
        <p:sp>
          <p:nvSpPr>
            <p:cNvPr id="119" name="Legend2"/>
            <p:cNvSpPr>
              <a:spLocks noChangeArrowheads="1"/>
            </p:cNvSpPr>
            <p:nvPr>
              <p:custDataLst>
                <p:tags r:id="rId15"/>
              </p:custDataLst>
            </p:nvPr>
          </p:nvSpPr>
          <p:spPr bwMode="gray">
            <a:xfrm>
              <a:off x="6214680" y="2974156"/>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400" baseline="0" dirty="0">
                  <a:latin typeface="+mn-lt"/>
                  <a:ea typeface="+mn-ea"/>
                </a:rPr>
                <a:t>Legend</a:t>
              </a:r>
            </a:p>
          </p:txBody>
        </p:sp>
        <p:sp>
          <p:nvSpPr>
            <p:cNvPr id="120" name="Legend3"/>
            <p:cNvSpPr>
              <a:spLocks noChangeArrowheads="1"/>
            </p:cNvSpPr>
            <p:nvPr>
              <p:custDataLst>
                <p:tags r:id="rId16"/>
              </p:custDataLst>
            </p:nvPr>
          </p:nvSpPr>
          <p:spPr bwMode="gray">
            <a:xfrm>
              <a:off x="6214680" y="3248596"/>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400" baseline="0" dirty="0">
                  <a:latin typeface="+mn-lt"/>
                  <a:ea typeface="+mn-ea"/>
                </a:rPr>
                <a:t>Legend</a:t>
              </a:r>
            </a:p>
          </p:txBody>
        </p:sp>
        <p:sp>
          <p:nvSpPr>
            <p:cNvPr id="121" name="Legend4"/>
            <p:cNvSpPr>
              <a:spLocks noChangeArrowheads="1"/>
            </p:cNvSpPr>
            <p:nvPr>
              <p:custDataLst>
                <p:tags r:id="rId17"/>
              </p:custDataLst>
            </p:nvPr>
          </p:nvSpPr>
          <p:spPr bwMode="gray">
            <a:xfrm>
              <a:off x="6214680" y="3521448"/>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400" baseline="0" dirty="0">
                  <a:latin typeface="+mn-lt"/>
                  <a:ea typeface="+mn-ea"/>
                </a:rPr>
                <a:t>Legend</a:t>
              </a:r>
            </a:p>
          </p:txBody>
        </p:sp>
        <p:sp>
          <p:nvSpPr>
            <p:cNvPr id="122" name="Legend5"/>
            <p:cNvSpPr>
              <a:spLocks noChangeArrowheads="1"/>
            </p:cNvSpPr>
            <p:nvPr>
              <p:custDataLst>
                <p:tags r:id="rId18"/>
              </p:custDataLst>
            </p:nvPr>
          </p:nvSpPr>
          <p:spPr bwMode="gray">
            <a:xfrm>
              <a:off x="6214680" y="3796682"/>
              <a:ext cx="596317" cy="21544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95350">
                <a:buClr>
                  <a:schemeClr val="tx2"/>
                </a:buClr>
              </a:pPr>
              <a:r>
                <a:rPr lang="en-US" sz="1400" baseline="0" dirty="0">
                  <a:latin typeface="+mn-lt"/>
                  <a:ea typeface="+mn-ea"/>
                </a:rPr>
                <a:t>Legend</a:t>
              </a:r>
            </a:p>
          </p:txBody>
        </p:sp>
      </p:grpSp>
    </p:spTree>
    <p:extLst>
      <p:ext uri="{BB962C8B-B14F-4D97-AF65-F5344CB8AC3E}">
        <p14:creationId xmlns:p14="http://schemas.microsoft.com/office/powerpoint/2010/main" val="362546386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Lst>
  <p:hf hdr="0" ftr="0" dt="0"/>
  <p:txStyles>
    <p:titleStyle>
      <a:lvl1pPr algn="l" defTabSz="895350" rtl="0" eaLnBrk="1" fontAlgn="base" hangingPunct="1">
        <a:spcBef>
          <a:spcPct val="0"/>
        </a:spcBef>
        <a:spcAft>
          <a:spcPct val="0"/>
        </a:spcAft>
        <a:tabLst>
          <a:tab pos="269875" algn="l"/>
        </a:tabLst>
        <a:defRPr sz="2000" b="0" baseline="0">
          <a:solidFill>
            <a:schemeClr val="tx2"/>
          </a:solidFill>
          <a:latin typeface="+mj-lt"/>
          <a:ea typeface="+mj-ea"/>
          <a:cs typeface="+mj-cs"/>
        </a:defRPr>
      </a:lvl1pPr>
      <a:lvl2pPr algn="l" defTabSz="895350" rtl="0" eaLnBrk="1" fontAlgn="base" hangingPunct="1">
        <a:spcBef>
          <a:spcPct val="0"/>
        </a:spcBef>
        <a:spcAft>
          <a:spcPct val="0"/>
        </a:spcAft>
        <a:defRPr sz="1900" b="1">
          <a:solidFill>
            <a:schemeClr val="tx2"/>
          </a:solidFill>
          <a:latin typeface="Arial" charset="0"/>
        </a:defRPr>
      </a:lvl2pPr>
      <a:lvl3pPr algn="l" defTabSz="895350" rtl="0" eaLnBrk="1" fontAlgn="base" hangingPunct="1">
        <a:spcBef>
          <a:spcPct val="0"/>
        </a:spcBef>
        <a:spcAft>
          <a:spcPct val="0"/>
        </a:spcAft>
        <a:defRPr sz="1900" b="1">
          <a:solidFill>
            <a:schemeClr val="tx2"/>
          </a:solidFill>
          <a:latin typeface="Arial" charset="0"/>
        </a:defRPr>
      </a:lvl3pPr>
      <a:lvl4pPr algn="l" defTabSz="895350" rtl="0" eaLnBrk="1" fontAlgn="base" hangingPunct="1">
        <a:spcBef>
          <a:spcPct val="0"/>
        </a:spcBef>
        <a:spcAft>
          <a:spcPct val="0"/>
        </a:spcAft>
        <a:defRPr sz="1900" b="1">
          <a:solidFill>
            <a:schemeClr val="tx2"/>
          </a:solidFill>
          <a:latin typeface="Arial" charset="0"/>
        </a:defRPr>
      </a:lvl4pPr>
      <a:lvl5pPr algn="l" defTabSz="895350" rtl="0" eaLnBrk="1" fontAlgn="base" hangingPunct="1">
        <a:spcBef>
          <a:spcPct val="0"/>
        </a:spcBef>
        <a:spcAft>
          <a:spcPct val="0"/>
        </a:spcAft>
        <a:defRPr sz="1900" b="1">
          <a:solidFill>
            <a:schemeClr val="tx2"/>
          </a:solidFill>
          <a:latin typeface="Arial" charset="0"/>
        </a:defRPr>
      </a:lvl5pPr>
      <a:lvl6pPr marL="457200" algn="l" defTabSz="895350" rtl="0" eaLnBrk="1" fontAlgn="base" hangingPunct="1">
        <a:spcBef>
          <a:spcPct val="0"/>
        </a:spcBef>
        <a:spcAft>
          <a:spcPct val="0"/>
        </a:spcAft>
        <a:defRPr sz="1900" b="1">
          <a:solidFill>
            <a:schemeClr val="tx2"/>
          </a:solidFill>
          <a:latin typeface="Arial" charset="0"/>
        </a:defRPr>
      </a:lvl6pPr>
      <a:lvl7pPr marL="914400" algn="l" defTabSz="895350" rtl="0" eaLnBrk="1" fontAlgn="base" hangingPunct="1">
        <a:spcBef>
          <a:spcPct val="0"/>
        </a:spcBef>
        <a:spcAft>
          <a:spcPct val="0"/>
        </a:spcAft>
        <a:defRPr sz="1900" b="1">
          <a:solidFill>
            <a:schemeClr val="tx2"/>
          </a:solidFill>
          <a:latin typeface="Arial" charset="0"/>
        </a:defRPr>
      </a:lvl7pPr>
      <a:lvl8pPr marL="1371600" algn="l" defTabSz="895350" rtl="0" eaLnBrk="1" fontAlgn="base" hangingPunct="1">
        <a:spcBef>
          <a:spcPct val="0"/>
        </a:spcBef>
        <a:spcAft>
          <a:spcPct val="0"/>
        </a:spcAft>
        <a:defRPr sz="1900" b="1">
          <a:solidFill>
            <a:schemeClr val="tx2"/>
          </a:solidFill>
          <a:latin typeface="Arial" charset="0"/>
        </a:defRPr>
      </a:lvl8pPr>
      <a:lvl9pPr marL="1828800" algn="l" defTabSz="895350" rtl="0" eaLnBrk="1" fontAlgn="base" hangingPunct="1">
        <a:spcBef>
          <a:spcPct val="0"/>
        </a:spcBef>
        <a:spcAft>
          <a:spcPct val="0"/>
        </a:spcAft>
        <a:defRPr sz="1900" b="1">
          <a:solidFill>
            <a:schemeClr val="tx2"/>
          </a:solidFill>
          <a:latin typeface="Arial" charset="0"/>
        </a:defRPr>
      </a:lvl9pPr>
    </p:titleStyle>
    <p:bodyStyle>
      <a:lvl1pPr marL="0" indent="0" algn="l" defTabSz="895350" rtl="0" eaLnBrk="1" fontAlgn="base" hangingPunct="1">
        <a:spcBef>
          <a:spcPct val="0"/>
        </a:spcBef>
        <a:spcAft>
          <a:spcPct val="0"/>
        </a:spcAft>
        <a:buClr>
          <a:schemeClr val="tx2"/>
        </a:buClr>
        <a:buSzPct val="100000"/>
        <a:defRPr sz="14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4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4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4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15.xml"/><Relationship Id="rId4" Type="http://schemas.openxmlformats.org/officeDocument/2006/relationships/image" Target="../media/image14.jpg"/></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13.xml"/><Relationship Id="rId6" Type="http://schemas.openxmlformats.org/officeDocument/2006/relationships/image" Target="../media/image19.jfif"/><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27267"/>
          <a:stretch/>
        </p:blipFill>
        <p:spPr>
          <a:xfrm>
            <a:off x="7673179" y="109051"/>
            <a:ext cx="1083672" cy="489508"/>
          </a:xfrm>
          <a:prstGeom prst="rect">
            <a:avLst/>
          </a:prstGeom>
        </p:spPr>
      </p:pic>
      <p:sp>
        <p:nvSpPr>
          <p:cNvPr id="7" name="Прямоугольник 9">
            <a:extLst>
              <a:ext uri="{FF2B5EF4-FFF2-40B4-BE49-F238E27FC236}">
                <a16:creationId xmlns:a16="http://schemas.microsoft.com/office/drawing/2014/main" id="{9A9229D6-6056-4314-A102-473B75DFB506}"/>
              </a:ext>
            </a:extLst>
          </p:cNvPr>
          <p:cNvSpPr/>
          <p:nvPr/>
        </p:nvSpPr>
        <p:spPr>
          <a:xfrm>
            <a:off x="7639944" y="605243"/>
            <a:ext cx="1321494" cy="424311"/>
          </a:xfrm>
          <a:prstGeom prst="rect">
            <a:avLst/>
          </a:prstGeom>
          <a:noFill/>
        </p:spPr>
        <p:txBody>
          <a:bodyPr wrap="square" lIns="67211" tIns="33605" rIns="67211" bIns="33605">
            <a:spAutoFit/>
          </a:bodyPr>
          <a:lstStyle/>
          <a:p>
            <a:pPr algn="ctr" defTabSz="672152">
              <a:defRPr/>
            </a:pPr>
            <a:r>
              <a:rPr lang="az-Latn-AZ" sz="772" dirty="0">
                <a:solidFill>
                  <a:srgbClr val="000000"/>
                </a:solidFill>
              </a:rPr>
              <a:t>Azərbaycan Respublikasının Kənd Təsərrüfatı Nazirliyi</a:t>
            </a:r>
            <a:endParaRPr lang="en-US" sz="772" dirty="0">
              <a:solidFill>
                <a:srgbClr val="000000"/>
              </a:solidFill>
            </a:endParaRPr>
          </a:p>
        </p:txBody>
      </p:sp>
      <p:sp>
        <p:nvSpPr>
          <p:cNvPr id="6" name="Rectangle 5">
            <a:extLst>
              <a:ext uri="{FF2B5EF4-FFF2-40B4-BE49-F238E27FC236}">
                <a16:creationId xmlns:a16="http://schemas.microsoft.com/office/drawing/2014/main" id="{EC6A0A76-442D-42B9-8AE8-485211A461EA}"/>
              </a:ext>
            </a:extLst>
          </p:cNvPr>
          <p:cNvSpPr/>
          <p:nvPr/>
        </p:nvSpPr>
        <p:spPr>
          <a:xfrm>
            <a:off x="349393" y="1504053"/>
            <a:ext cx="8262651" cy="1077218"/>
          </a:xfrm>
          <a:prstGeom prst="rect">
            <a:avLst/>
          </a:prstGeom>
        </p:spPr>
        <p:txBody>
          <a:bodyPr wrap="square">
            <a:spAutoFit/>
          </a:bodyPr>
          <a:lstStyle/>
          <a:p>
            <a:pPr algn="ctr"/>
            <a:r>
              <a:rPr lang="az-Latn-AZ" sz="3200" b="1" dirty="0">
                <a:solidFill>
                  <a:schemeClr val="accent4">
                    <a:lumMod val="75000"/>
                  </a:schemeClr>
                </a:solidFill>
                <a:latin typeface="Arial" panose="020B0604020202020204" pitchFamily="34" charset="0"/>
                <a:cs typeface="Arial" panose="020B0604020202020204" pitchFamily="34" charset="0"/>
              </a:rPr>
              <a:t>Su hövzələrinin qorunmasında quraqlığa davamlı bitki sortlarının yetişdirilməsi</a:t>
            </a:r>
            <a:r>
              <a:rPr lang="az-Latn-AZ" sz="3200" b="1" dirty="0">
                <a:solidFill>
                  <a:schemeClr val="accent4">
                    <a:lumMod val="50000"/>
                  </a:schemeClr>
                </a:solidFill>
                <a:latin typeface="Arial" panose="020B0604020202020204" pitchFamily="34" charset="0"/>
                <a:cs typeface="Arial" panose="020B0604020202020204" pitchFamily="34" charset="0"/>
              </a:rPr>
              <a:t> </a:t>
            </a:r>
          </a:p>
        </p:txBody>
      </p:sp>
      <p:pic>
        <p:nvPicPr>
          <p:cNvPr id="9" name="Picture 8">
            <a:extLst>
              <a:ext uri="{FF2B5EF4-FFF2-40B4-BE49-F238E27FC236}">
                <a16:creationId xmlns:a16="http://schemas.microsoft.com/office/drawing/2014/main" id="{7DF70992-4DC6-4AD8-9493-4660E5DC8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7021" y="3055770"/>
            <a:ext cx="4315023" cy="2648345"/>
          </a:xfrm>
          <a:prstGeom prst="rect">
            <a:avLst/>
          </a:prstGeom>
          <a:ln>
            <a:noFill/>
          </a:ln>
          <a:effectLst>
            <a:softEdge rad="112500"/>
          </a:effectLst>
        </p:spPr>
      </p:pic>
      <p:pic>
        <p:nvPicPr>
          <p:cNvPr id="3" name="Picture 2">
            <a:extLst>
              <a:ext uri="{FF2B5EF4-FFF2-40B4-BE49-F238E27FC236}">
                <a16:creationId xmlns:a16="http://schemas.microsoft.com/office/drawing/2014/main" id="{B9E84F12-A115-4C04-A212-1B8F78D068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574" y="2915238"/>
            <a:ext cx="3445986" cy="3029650"/>
          </a:xfrm>
          <a:prstGeom prst="rect">
            <a:avLst/>
          </a:prstGeom>
        </p:spPr>
      </p:pic>
    </p:spTree>
    <p:extLst>
      <p:ext uri="{BB962C8B-B14F-4D97-AF65-F5344CB8AC3E}">
        <p14:creationId xmlns:p14="http://schemas.microsoft.com/office/powerpoint/2010/main" val="3511946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855C69-7105-419F-9036-F9A091474A53}"/>
              </a:ext>
            </a:extLst>
          </p:cNvPr>
          <p:cNvSpPr/>
          <p:nvPr/>
        </p:nvSpPr>
        <p:spPr>
          <a:xfrm>
            <a:off x="258503" y="235854"/>
            <a:ext cx="8157992" cy="461665"/>
          </a:xfrm>
          <a:prstGeom prst="rect">
            <a:avLst/>
          </a:prstGeom>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az-Latn-AZ" sz="2400" b="1" dirty="0">
                <a:solidFill>
                  <a:schemeClr val="accent4">
                    <a:lumMod val="75000"/>
                  </a:schemeClr>
                </a:solidFill>
                <a:latin typeface="Arial" panose="020B0604020202020204" pitchFamily="34" charset="0"/>
                <a:cs typeface="Arial" panose="020B0604020202020204" pitchFamily="34" charset="0"/>
              </a:rPr>
              <a:t>İqlimə dayanıqlı əkinçilik sisteminin qurulması </a:t>
            </a:r>
            <a:endParaRPr lang="en-US" sz="2400" b="1" dirty="0">
              <a:solidFill>
                <a:schemeClr val="accent4">
                  <a:lumMod val="75000"/>
                </a:schemeClr>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60A0ACE-BDE2-4181-94FE-3D99559EE7E9}"/>
              </a:ext>
            </a:extLst>
          </p:cNvPr>
          <p:cNvSpPr/>
          <p:nvPr/>
        </p:nvSpPr>
        <p:spPr>
          <a:xfrm>
            <a:off x="3953876" y="2029443"/>
            <a:ext cx="5007562" cy="3293209"/>
          </a:xfrm>
          <a:prstGeom prst="rect">
            <a:avLst/>
          </a:prstGeom>
        </p:spPr>
        <p:txBody>
          <a:bodyPr wrap="square">
            <a:spAutoFit/>
          </a:bodyPr>
          <a:lstStyle/>
          <a:p>
            <a:pPr marL="285750" indent="-285750">
              <a:buFont typeface="Wingdings" panose="05000000000000000000" pitchFamily="2" charset="2"/>
              <a:buChar char="§"/>
            </a:pPr>
            <a:r>
              <a:rPr lang="az-Latn-AZ" sz="1600" dirty="0">
                <a:latin typeface="Arial" panose="020B0604020202020204" pitchFamily="34" charset="0"/>
                <a:cs typeface="Arial" panose="020B0604020202020204" pitchFamily="34" charset="0"/>
              </a:rPr>
              <a:t>Dəyişikliklər</a:t>
            </a:r>
          </a:p>
          <a:p>
            <a:r>
              <a:rPr lang="az-Latn-AZ" sz="1600" dirty="0">
                <a:latin typeface="Arial" panose="020B0604020202020204" pitchFamily="34" charset="0"/>
                <a:cs typeface="Arial" panose="020B0604020202020204" pitchFamily="34" charset="0"/>
              </a:rPr>
              <a:t>                  - məhsul nümunələrində</a:t>
            </a:r>
            <a:endParaRPr lang="en-US" sz="1600" dirty="0">
              <a:latin typeface="Arial" panose="020B0604020202020204" pitchFamily="34" charset="0"/>
              <a:cs typeface="Arial" panose="020B0604020202020204" pitchFamily="34" charset="0"/>
            </a:endParaRPr>
          </a:p>
          <a:p>
            <a:r>
              <a:rPr lang="az-Latn-AZ" sz="1600" dirty="0">
                <a:latin typeface="Arial" panose="020B0604020202020204" pitchFamily="34" charset="0"/>
                <a:cs typeface="Arial" panose="020B0604020202020204" pitchFamily="34" charset="0"/>
              </a:rPr>
              <a:t>                  - əkin tarixlərində</a:t>
            </a:r>
            <a:endParaRPr lang="en-US" sz="1600" dirty="0">
              <a:latin typeface="Arial" panose="020B0604020202020204" pitchFamily="34" charset="0"/>
              <a:cs typeface="Arial" panose="020B0604020202020204" pitchFamily="34" charset="0"/>
            </a:endParaRPr>
          </a:p>
          <a:p>
            <a:r>
              <a:rPr lang="az-Latn-AZ" sz="1600" dirty="0">
                <a:latin typeface="Arial" panose="020B0604020202020204" pitchFamily="34" charset="0"/>
                <a:cs typeface="Arial" panose="020B0604020202020204" pitchFamily="34" charset="0"/>
              </a:rPr>
              <a:t>                  - idarəetmə texnikalarında</a:t>
            </a:r>
          </a:p>
          <a:p>
            <a:pPr marL="285750" indent="-285750">
              <a:buFont typeface="Wingdings" panose="05000000000000000000" pitchFamily="2" charset="2"/>
              <a:buChar char="§"/>
            </a:pPr>
            <a:r>
              <a:rPr lang="az-Latn-AZ" sz="1600" dirty="0">
                <a:latin typeface="Arial" panose="020B0604020202020204" pitchFamily="34" charset="0"/>
                <a:cs typeface="Arial" panose="020B0604020202020204" pitchFamily="34" charset="0"/>
              </a:rPr>
              <a:t>Məhsul çeşidliyinin artırılması</a:t>
            </a:r>
          </a:p>
          <a:p>
            <a:pPr marL="285750" indent="-285750">
              <a:buFont typeface="Wingdings" panose="05000000000000000000" pitchFamily="2" charset="2"/>
              <a:buChar char="§"/>
            </a:pPr>
            <a:r>
              <a:rPr lang="az-Latn-AZ" sz="1600" dirty="0">
                <a:latin typeface="Arial" panose="020B0604020202020204" pitchFamily="34" charset="0"/>
                <a:cs typeface="Arial" panose="020B0604020202020204" pitchFamily="34" charset="0"/>
              </a:rPr>
              <a:t>Yaxşı uyğunlaşdırılmış, yüksək məhsuldar sortların toxumlarından istifadə olunması</a:t>
            </a:r>
          </a:p>
          <a:p>
            <a:pPr marL="285750" indent="-285750">
              <a:buFont typeface="Wingdings" panose="05000000000000000000" pitchFamily="2" charset="2"/>
              <a:buChar char="§"/>
            </a:pPr>
            <a:r>
              <a:rPr lang="az-Latn-AZ" sz="1600" dirty="0">
                <a:latin typeface="Arial" panose="020B0604020202020204" pitchFamily="34" charset="0"/>
                <a:cs typeface="Arial" panose="020B0604020202020204" pitchFamily="34" charset="0"/>
              </a:rPr>
              <a:t>Su resurslarından səmərəli isti</a:t>
            </a:r>
            <a:r>
              <a:rPr lang="en-US" sz="1600" dirty="0">
                <a:latin typeface="Arial" panose="020B0604020202020204" pitchFamily="34" charset="0"/>
                <a:cs typeface="Arial" panose="020B0604020202020204" pitchFamily="34" charset="0"/>
              </a:rPr>
              <a:t>fa</a:t>
            </a:r>
            <a:r>
              <a:rPr lang="az-Latn-AZ" sz="1600" dirty="0">
                <a:latin typeface="Arial" panose="020B0604020202020204" pitchFamily="34" charset="0"/>
                <a:cs typeface="Arial" panose="020B0604020202020204" pitchFamily="34" charset="0"/>
              </a:rPr>
              <a:t>də edilməsi</a:t>
            </a:r>
          </a:p>
          <a:p>
            <a:pPr marL="285750" indent="-285750">
              <a:buFont typeface="Wingdings" panose="05000000000000000000" pitchFamily="2" charset="2"/>
              <a:buChar char="§"/>
            </a:pPr>
            <a:r>
              <a:rPr lang="az-Latn-AZ" sz="1600" dirty="0">
                <a:latin typeface="Arial" panose="020B0604020202020204" pitchFamily="34" charset="0"/>
                <a:cs typeface="Arial" panose="020B0604020202020204" pitchFamily="34" charset="0"/>
              </a:rPr>
              <a:t>Üzvi maddələrin idarə olunması</a:t>
            </a:r>
          </a:p>
          <a:p>
            <a:pPr marL="285750" indent="-285750">
              <a:buFont typeface="Wingdings" panose="05000000000000000000" pitchFamily="2" charset="2"/>
              <a:buChar char="§"/>
            </a:pPr>
            <a:r>
              <a:rPr lang="az-Latn-AZ" sz="1600" dirty="0">
                <a:latin typeface="Arial" panose="020B0604020202020204" pitchFamily="34" charset="0"/>
                <a:cs typeface="Arial" panose="020B0604020202020204" pitchFamily="34" charset="0"/>
              </a:rPr>
              <a:t>Torpağın rütubətliyinin saxlanması</a:t>
            </a:r>
          </a:p>
          <a:p>
            <a:pPr marL="285750" indent="-285750">
              <a:buFont typeface="Wingdings" panose="05000000000000000000" pitchFamily="2" charset="2"/>
              <a:buChar char="§"/>
            </a:pPr>
            <a:r>
              <a:rPr lang="az-Latn-AZ" sz="1600" dirty="0">
                <a:latin typeface="Arial" panose="020B0604020202020204" pitchFamily="34" charset="0"/>
                <a:cs typeface="Arial" panose="020B0604020202020204" pitchFamily="34" charset="0"/>
              </a:rPr>
              <a:t>Torpaq eroziyasının qarşısının alınması</a:t>
            </a:r>
          </a:p>
          <a:p>
            <a:pPr marL="285750" indent="-285750">
              <a:buFont typeface="Wingdings" panose="05000000000000000000" pitchFamily="2" charset="2"/>
              <a:buChar char="§"/>
            </a:pPr>
            <a:r>
              <a:rPr lang="az-Latn-AZ" sz="1600" dirty="0">
                <a:latin typeface="Arial" panose="020B0604020202020204" pitchFamily="34" charset="0"/>
                <a:cs typeface="Arial" panose="020B0604020202020204" pitchFamily="34" charset="0"/>
              </a:rPr>
              <a:t>Şoranlaşmaya nəzarət </a:t>
            </a:r>
          </a:p>
          <a:p>
            <a:pPr marL="285750" indent="-285750">
              <a:buFont typeface="Wingdings" panose="05000000000000000000" pitchFamily="2" charset="2"/>
              <a:buChar char="§"/>
            </a:pPr>
            <a:r>
              <a:rPr lang="az-Latn-AZ" sz="1600" dirty="0">
                <a:latin typeface="Arial" panose="020B0604020202020204" pitchFamily="34" charset="0"/>
                <a:cs typeface="Arial" panose="020B0604020202020204" pitchFamily="34" charset="0"/>
              </a:rPr>
              <a:t>Zərərvericilərə və xəstəliklərə qarşı mübarizə və s.</a:t>
            </a:r>
          </a:p>
        </p:txBody>
      </p:sp>
      <p:pic>
        <p:nvPicPr>
          <p:cNvPr id="5" name="Picture 4">
            <a:extLst>
              <a:ext uri="{FF2B5EF4-FFF2-40B4-BE49-F238E27FC236}">
                <a16:creationId xmlns:a16="http://schemas.microsoft.com/office/drawing/2014/main" id="{9F48732C-BD7D-4984-BF0C-100137B377CC}"/>
              </a:ext>
            </a:extLst>
          </p:cNvPr>
          <p:cNvPicPr>
            <a:picLocks noChangeAspect="1"/>
          </p:cNvPicPr>
          <p:nvPr/>
        </p:nvPicPr>
        <p:blipFill>
          <a:blip r:embed="rId2"/>
          <a:stretch>
            <a:fillRect/>
          </a:stretch>
        </p:blipFill>
        <p:spPr>
          <a:xfrm>
            <a:off x="169189" y="1753605"/>
            <a:ext cx="3784687" cy="3844887"/>
          </a:xfrm>
          <a:prstGeom prst="roundRect">
            <a:avLst>
              <a:gd name="adj" fmla="val 16667"/>
            </a:avLst>
          </a:prstGeom>
          <a:ln>
            <a:noFill/>
          </a:ln>
          <a:effectLst/>
        </p:spPr>
      </p:pic>
    </p:spTree>
    <p:extLst>
      <p:ext uri="{BB962C8B-B14F-4D97-AF65-F5344CB8AC3E}">
        <p14:creationId xmlns:p14="http://schemas.microsoft.com/office/powerpoint/2010/main" val="1653600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9A372-35AD-4E5B-BCC4-3E09DC44F3FA}"/>
              </a:ext>
            </a:extLst>
          </p:cNvPr>
          <p:cNvSpPr>
            <a:spLocks noGrp="1"/>
          </p:cNvSpPr>
          <p:nvPr>
            <p:ph type="title"/>
          </p:nvPr>
        </p:nvSpPr>
        <p:spPr>
          <a:xfrm>
            <a:off x="739235" y="307308"/>
            <a:ext cx="7482968" cy="307777"/>
          </a:xfrm>
        </p:spPr>
        <p:txBody>
          <a:bodyPr/>
          <a:lstStyle/>
          <a:p>
            <a:r>
              <a:rPr lang="az-Latn-AZ" b="1" dirty="0">
                <a:solidFill>
                  <a:schemeClr val="accent4">
                    <a:lumMod val="75000"/>
                  </a:schemeClr>
                </a:solidFill>
                <a:latin typeface="Arial" panose="020B0604020202020204" pitchFamily="34" charset="0"/>
                <a:cs typeface="Arial" panose="020B0604020202020204" pitchFamily="34" charset="0"/>
              </a:rPr>
              <a:t>Heyvandarlıqda səmərəliyin və iqlimə dayanıqlığın artırılması</a:t>
            </a:r>
            <a:endParaRPr lang="en-US" dirty="0">
              <a:solidFill>
                <a:schemeClr val="accent4">
                  <a:lumMod val="75000"/>
                </a:schemeClr>
              </a:solidFill>
            </a:endParaRPr>
          </a:p>
        </p:txBody>
      </p:sp>
      <p:sp>
        <p:nvSpPr>
          <p:cNvPr id="3" name="Rectangle 2">
            <a:extLst>
              <a:ext uri="{FF2B5EF4-FFF2-40B4-BE49-F238E27FC236}">
                <a16:creationId xmlns:a16="http://schemas.microsoft.com/office/drawing/2014/main" id="{160634E4-45DB-4A75-B21D-FB7D1E6E661E}"/>
              </a:ext>
            </a:extLst>
          </p:cNvPr>
          <p:cNvSpPr/>
          <p:nvPr/>
        </p:nvSpPr>
        <p:spPr>
          <a:xfrm>
            <a:off x="3763973" y="2140530"/>
            <a:ext cx="5092644" cy="2632003"/>
          </a:xfrm>
          <a:prstGeom prst="rect">
            <a:avLst/>
          </a:prstGeom>
        </p:spPr>
        <p:txBody>
          <a:bodyPr wrap="square">
            <a:spAutoFit/>
          </a:bodyPr>
          <a:lstStyle/>
          <a:p>
            <a:pPr marL="285750" indent="-285750">
              <a:lnSpc>
                <a:spcPct val="150000"/>
              </a:lnSpc>
              <a:buFont typeface="Wingdings" panose="05000000000000000000" pitchFamily="2" charset="2"/>
              <a:buChar char="§"/>
            </a:pPr>
            <a:r>
              <a:rPr lang="az-Latn-AZ" sz="1600" dirty="0">
                <a:latin typeface="Arial" panose="020B0604020202020204" pitchFamily="34" charset="0"/>
                <a:cs typeface="Arial" panose="020B0604020202020204" pitchFamily="34" charset="0"/>
              </a:rPr>
              <a:t>Yerli iqlim stresinə dayanıqlı cinslərin artırılması və genetik ehtiyatların müxtəlifliyinin təmin edilməsi </a:t>
            </a:r>
          </a:p>
          <a:p>
            <a:pPr marL="285750" indent="-285750">
              <a:lnSpc>
                <a:spcPct val="150000"/>
              </a:lnSpc>
              <a:buFont typeface="Wingdings" panose="05000000000000000000" pitchFamily="2" charset="2"/>
              <a:buChar char="§"/>
            </a:pPr>
            <a:r>
              <a:rPr lang="az-Latn-AZ" sz="1600" dirty="0">
                <a:latin typeface="Arial" panose="020B0604020202020204" pitchFamily="34" charset="0"/>
                <a:cs typeface="Arial" panose="020B0604020202020204" pitchFamily="34" charset="0"/>
              </a:rPr>
              <a:t>Heyvanlarda termal stresi azaltmaq</a:t>
            </a:r>
          </a:p>
          <a:p>
            <a:pPr marL="285750" indent="-285750">
              <a:lnSpc>
                <a:spcPct val="150000"/>
              </a:lnSpc>
              <a:buFont typeface="Wingdings" panose="05000000000000000000" pitchFamily="2" charset="2"/>
              <a:buChar char="§"/>
            </a:pPr>
            <a:r>
              <a:rPr lang="az-Latn-AZ" sz="1600" dirty="0">
                <a:latin typeface="Arial" panose="020B0604020202020204" pitchFamily="34" charset="0"/>
                <a:cs typeface="Arial" panose="020B0604020202020204" pitchFamily="34" charset="0"/>
              </a:rPr>
              <a:t>Yemin</a:t>
            </a:r>
            <a:r>
              <a:rPr lang="en-US" sz="1600" dirty="0">
                <a:latin typeface="Arial" panose="020B0604020202020204" pitchFamily="34" charset="0"/>
                <a:cs typeface="Arial" panose="020B0604020202020204" pitchFamily="34" charset="0"/>
              </a:rPr>
              <a:t> </a:t>
            </a:r>
            <a:r>
              <a:rPr lang="az-Latn-AZ" sz="1600" dirty="0">
                <a:latin typeface="Arial" panose="020B0604020202020204" pitchFamily="34" charset="0"/>
                <a:cs typeface="Arial" panose="020B0604020202020204" pitchFamily="34" charset="0"/>
              </a:rPr>
              <a:t>idarə</a:t>
            </a:r>
            <a:r>
              <a:rPr lang="en-US" sz="1600" dirty="0">
                <a:latin typeface="Arial" panose="020B0604020202020204" pitchFamily="34" charset="0"/>
                <a:cs typeface="Arial" panose="020B0604020202020204" pitchFamily="34" charset="0"/>
              </a:rPr>
              <a:t> </a:t>
            </a:r>
            <a:r>
              <a:rPr lang="az-Latn-AZ" sz="1600" dirty="0">
                <a:latin typeface="Arial" panose="020B0604020202020204" pitchFamily="34" charset="0"/>
                <a:cs typeface="Arial" panose="020B0604020202020204" pitchFamily="34" charset="0"/>
              </a:rPr>
              <a:t>edilməsi və keyfiyyətinin artırılması</a:t>
            </a:r>
          </a:p>
          <a:p>
            <a:pPr marL="285750" indent="-285750">
              <a:lnSpc>
                <a:spcPct val="150000"/>
              </a:lnSpc>
              <a:buFont typeface="Wingdings" panose="05000000000000000000" pitchFamily="2" charset="2"/>
              <a:buChar char="§"/>
            </a:pPr>
            <a:r>
              <a:rPr lang="az-Latn-AZ" sz="1600" dirty="0">
                <a:latin typeface="Arial" panose="020B0604020202020204" pitchFamily="34" charset="0"/>
                <a:cs typeface="Arial" panose="020B0604020202020204" pitchFamily="34" charset="0"/>
              </a:rPr>
              <a:t>Su resurslarının səmərəli istifadəsi</a:t>
            </a:r>
          </a:p>
          <a:p>
            <a:pPr marL="285750" indent="-285750">
              <a:lnSpc>
                <a:spcPct val="150000"/>
              </a:lnSpc>
              <a:buFont typeface="Wingdings" panose="05000000000000000000" pitchFamily="2" charset="2"/>
              <a:buChar char="§"/>
            </a:pPr>
            <a:r>
              <a:rPr lang="az-Latn-AZ" sz="1600" dirty="0">
                <a:latin typeface="Arial" panose="020B0604020202020204" pitchFamily="34" charset="0"/>
                <a:cs typeface="Arial" panose="020B0604020202020204" pitchFamily="34" charset="0"/>
              </a:rPr>
              <a:t>Peyinin</a:t>
            </a:r>
            <a:r>
              <a:rPr lang="en-US" sz="1600" dirty="0">
                <a:latin typeface="Arial" panose="020B0604020202020204" pitchFamily="34" charset="0"/>
                <a:cs typeface="Arial" panose="020B0604020202020204" pitchFamily="34" charset="0"/>
              </a:rPr>
              <a:t> </a:t>
            </a:r>
            <a:r>
              <a:rPr lang="az-Latn-AZ" sz="1600" dirty="0">
                <a:latin typeface="Arial" panose="020B0604020202020204" pitchFamily="34" charset="0"/>
                <a:cs typeface="Arial" panose="020B0604020202020204" pitchFamily="34" charset="0"/>
              </a:rPr>
              <a:t>idarə edilməsi</a:t>
            </a:r>
          </a:p>
          <a:p>
            <a:pPr marL="285750" indent="-285750">
              <a:lnSpc>
                <a:spcPct val="150000"/>
              </a:lnSpc>
              <a:buFont typeface="Wingdings" panose="05000000000000000000" pitchFamily="2" charset="2"/>
              <a:buChar char="§"/>
            </a:pPr>
            <a:r>
              <a:rPr lang="az-Latn-AZ" sz="1600" dirty="0">
                <a:latin typeface="Arial" panose="020B0604020202020204" pitchFamily="34" charset="0"/>
                <a:cs typeface="Arial" panose="020B0604020202020204" pitchFamily="34" charset="0"/>
              </a:rPr>
              <a:t>Heyvan xəstəliklərinə nəzarət və s.</a:t>
            </a:r>
          </a:p>
        </p:txBody>
      </p:sp>
      <p:pic>
        <p:nvPicPr>
          <p:cNvPr id="4" name="Picture 2" descr="https://agfundernews.com/wp-content/uploads/2019/04/iStock-1016286940-768x512.jpg">
            <a:extLst>
              <a:ext uri="{FF2B5EF4-FFF2-40B4-BE49-F238E27FC236}">
                <a16:creationId xmlns:a16="http://schemas.microsoft.com/office/drawing/2014/main" id="{EB43879B-D646-435A-B572-2EB1DF39B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699" y="1642982"/>
            <a:ext cx="3378796" cy="38228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251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27267"/>
          <a:stretch/>
        </p:blipFill>
        <p:spPr>
          <a:xfrm>
            <a:off x="3719487" y="3497105"/>
            <a:ext cx="1083672" cy="489508"/>
          </a:xfrm>
          <a:prstGeom prst="rect">
            <a:avLst/>
          </a:prstGeom>
        </p:spPr>
      </p:pic>
      <p:sp>
        <p:nvSpPr>
          <p:cNvPr id="7" name="Прямоугольник 9">
            <a:extLst>
              <a:ext uri="{FF2B5EF4-FFF2-40B4-BE49-F238E27FC236}">
                <a16:creationId xmlns:a16="http://schemas.microsoft.com/office/drawing/2014/main" id="{9A9229D6-6056-4314-A102-473B75DFB506}"/>
              </a:ext>
            </a:extLst>
          </p:cNvPr>
          <p:cNvSpPr/>
          <p:nvPr/>
        </p:nvSpPr>
        <p:spPr>
          <a:xfrm>
            <a:off x="3686252" y="3993297"/>
            <a:ext cx="1321494" cy="424311"/>
          </a:xfrm>
          <a:prstGeom prst="rect">
            <a:avLst/>
          </a:prstGeom>
          <a:noFill/>
        </p:spPr>
        <p:txBody>
          <a:bodyPr wrap="square" lIns="67211" tIns="33605" rIns="67211" bIns="33605">
            <a:spAutoFit/>
          </a:bodyPr>
          <a:lstStyle/>
          <a:p>
            <a:pPr algn="ctr" defTabSz="672152">
              <a:defRPr/>
            </a:pPr>
            <a:r>
              <a:rPr lang="az-Latn-AZ" sz="772" dirty="0">
                <a:solidFill>
                  <a:srgbClr val="000000"/>
                </a:solidFill>
              </a:rPr>
              <a:t>Azərbaycan Respublikasının Kənd Təsərrüfatı Nazirliyi</a:t>
            </a:r>
            <a:endParaRPr lang="en-US" sz="772" dirty="0">
              <a:solidFill>
                <a:srgbClr val="000000"/>
              </a:solidFill>
            </a:endParaRPr>
          </a:p>
        </p:txBody>
      </p:sp>
      <p:sp>
        <p:nvSpPr>
          <p:cNvPr id="8" name="TextBox 7">
            <a:extLst>
              <a:ext uri="{FF2B5EF4-FFF2-40B4-BE49-F238E27FC236}">
                <a16:creationId xmlns:a16="http://schemas.microsoft.com/office/drawing/2014/main" id="{56D6B2DC-4248-45FE-8EEB-903A5819B4E3}"/>
              </a:ext>
            </a:extLst>
          </p:cNvPr>
          <p:cNvSpPr txBox="1"/>
          <p:nvPr/>
        </p:nvSpPr>
        <p:spPr>
          <a:xfrm>
            <a:off x="555572" y="2639595"/>
            <a:ext cx="7850294" cy="584775"/>
          </a:xfrm>
          <a:prstGeom prst="rect">
            <a:avLst/>
          </a:prstGeom>
          <a:noFill/>
        </p:spPr>
        <p:txBody>
          <a:bodyPr wrap="square" rtlCol="0">
            <a:spAutoFit/>
          </a:bodyPr>
          <a:lstStyle/>
          <a:p>
            <a:pPr lvl="0" algn="ctr" fontAlgn="auto">
              <a:spcBef>
                <a:spcPts val="0"/>
              </a:spcBef>
              <a:spcAft>
                <a:spcPts val="0"/>
              </a:spcAft>
            </a:pPr>
            <a:r>
              <a:rPr lang="az-Latn-AZ" sz="3200" b="1" dirty="0">
                <a:solidFill>
                  <a:schemeClr val="accent3">
                    <a:lumMod val="25000"/>
                  </a:schemeClr>
                </a:solidFill>
                <a:latin typeface="+mn-lt"/>
              </a:rPr>
              <a:t>Diqqətinizə görə təşəkkür edirəm!</a:t>
            </a:r>
            <a:endParaRPr lang="en-US" sz="3200" b="1" dirty="0">
              <a:solidFill>
                <a:schemeClr val="accent3">
                  <a:lumMod val="25000"/>
                </a:schemeClr>
              </a:solidFill>
              <a:latin typeface="+mn-lt"/>
            </a:endParaRPr>
          </a:p>
        </p:txBody>
      </p:sp>
    </p:spTree>
    <p:extLst>
      <p:ext uri="{BB962C8B-B14F-4D97-AF65-F5344CB8AC3E}">
        <p14:creationId xmlns:p14="http://schemas.microsoft.com/office/powerpoint/2010/main" val="4293689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74DA1C-E6A1-4A4E-AE71-A3991D08C3B2}"/>
              </a:ext>
            </a:extLst>
          </p:cNvPr>
          <p:cNvSpPr/>
          <p:nvPr/>
        </p:nvSpPr>
        <p:spPr>
          <a:xfrm>
            <a:off x="187810" y="153719"/>
            <a:ext cx="8262651" cy="523220"/>
          </a:xfrm>
          <a:prstGeom prst="rect">
            <a:avLst/>
          </a:prstGeom>
        </p:spPr>
        <p:txBody>
          <a:bodyPr wrap="square">
            <a:spAutoFit/>
          </a:bodyPr>
          <a:lstStyle/>
          <a:p>
            <a:pPr algn="ctr"/>
            <a:r>
              <a:rPr lang="az-Latn-AZ" sz="2800" b="1" dirty="0">
                <a:solidFill>
                  <a:schemeClr val="accent3">
                    <a:lumMod val="25000"/>
                  </a:schemeClr>
                </a:solidFill>
              </a:rPr>
              <a:t>Kənd təsərrüfatı</a:t>
            </a:r>
            <a:r>
              <a:rPr lang="en-US" sz="2800" b="1" dirty="0">
                <a:solidFill>
                  <a:schemeClr val="accent3">
                    <a:lumMod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F24DC80-A37B-4305-B3F2-0E7A7AFF0C4D}"/>
              </a:ext>
            </a:extLst>
          </p:cNvPr>
          <p:cNvSpPr/>
          <p:nvPr/>
        </p:nvSpPr>
        <p:spPr>
          <a:xfrm>
            <a:off x="586414" y="2873268"/>
            <a:ext cx="7788610" cy="830997"/>
          </a:xfrm>
          <a:prstGeom prst="rect">
            <a:avLst/>
          </a:prstGeom>
        </p:spPr>
        <p:txBody>
          <a:bodyPr wrap="square">
            <a:spAutoFit/>
          </a:bodyPr>
          <a:lstStyle/>
          <a:p>
            <a:pPr algn="just"/>
            <a:r>
              <a:rPr lang="az-Latn-AZ" dirty="0"/>
              <a:t>Kənd təsərrüfatı fəaliyyətləri insanların qida ehtiyaclarının təmin olunmasında təbii resurslardan səmərəli istifadə olunmaqla qida təhlükəsizliyinin formalaşdırılmasında ən vacib rol oynayır.</a:t>
            </a:r>
          </a:p>
        </p:txBody>
      </p:sp>
      <p:pic>
        <p:nvPicPr>
          <p:cNvPr id="7" name="Picture 6">
            <a:extLst>
              <a:ext uri="{FF2B5EF4-FFF2-40B4-BE49-F238E27FC236}">
                <a16:creationId xmlns:a16="http://schemas.microsoft.com/office/drawing/2014/main" id="{23D73B10-2636-4073-8BB0-849B8312E0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3045"/>
          <a:stretch/>
        </p:blipFill>
        <p:spPr>
          <a:xfrm>
            <a:off x="353274" y="4819888"/>
            <a:ext cx="2668601" cy="1450292"/>
          </a:xfrm>
          <a:prstGeom prst="ellipse">
            <a:avLst/>
          </a:prstGeom>
          <a:ln>
            <a:noFill/>
          </a:ln>
          <a:effectLst>
            <a:softEdge rad="112500"/>
          </a:effectLst>
        </p:spPr>
      </p:pic>
      <p:pic>
        <p:nvPicPr>
          <p:cNvPr id="9" name="Picture 8">
            <a:extLst>
              <a:ext uri="{FF2B5EF4-FFF2-40B4-BE49-F238E27FC236}">
                <a16:creationId xmlns:a16="http://schemas.microsoft.com/office/drawing/2014/main" id="{F736194B-4152-43F6-A48C-AAA4C74576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8630" y="4815942"/>
            <a:ext cx="2668601" cy="1465586"/>
          </a:xfrm>
          <a:prstGeom prst="ellipse">
            <a:avLst/>
          </a:prstGeom>
          <a:ln>
            <a:noFill/>
          </a:ln>
          <a:effectLst>
            <a:softEdge rad="112500"/>
          </a:effectLst>
        </p:spPr>
      </p:pic>
      <p:pic>
        <p:nvPicPr>
          <p:cNvPr id="11" name="Picture 10">
            <a:extLst>
              <a:ext uri="{FF2B5EF4-FFF2-40B4-BE49-F238E27FC236}">
                <a16:creationId xmlns:a16="http://schemas.microsoft.com/office/drawing/2014/main" id="{56B07952-5065-40FB-B354-039F9B48E6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1550" y="4815942"/>
            <a:ext cx="2668601" cy="1454238"/>
          </a:xfrm>
          <a:prstGeom prst="ellipse">
            <a:avLst/>
          </a:prstGeom>
          <a:ln>
            <a:noFill/>
          </a:ln>
          <a:effectLst>
            <a:softEdge rad="112500"/>
          </a:effectLst>
        </p:spPr>
      </p:pic>
      <p:sp>
        <p:nvSpPr>
          <p:cNvPr id="12" name="Rectangle 11">
            <a:extLst>
              <a:ext uri="{FF2B5EF4-FFF2-40B4-BE49-F238E27FC236}">
                <a16:creationId xmlns:a16="http://schemas.microsoft.com/office/drawing/2014/main" id="{F697F5A4-8D7E-45F4-B589-775D1A714253}"/>
              </a:ext>
            </a:extLst>
          </p:cNvPr>
          <p:cNvSpPr/>
          <p:nvPr/>
        </p:nvSpPr>
        <p:spPr>
          <a:xfrm>
            <a:off x="3538144" y="3992041"/>
            <a:ext cx="1949573" cy="400110"/>
          </a:xfrm>
          <a:prstGeom prst="rect">
            <a:avLst/>
          </a:prstGeom>
        </p:spPr>
        <p:txBody>
          <a:bodyPr wrap="none">
            <a:spAutoFit/>
          </a:bodyPr>
          <a:lstStyle/>
          <a:p>
            <a:pPr algn="just"/>
            <a:r>
              <a:rPr lang="az-Latn-AZ" sz="2000" b="1" dirty="0">
                <a:solidFill>
                  <a:schemeClr val="tx2">
                    <a:lumMod val="90000"/>
                    <a:lumOff val="10000"/>
                  </a:schemeClr>
                </a:solidFill>
              </a:rPr>
              <a:t>Təbii resurslar</a:t>
            </a:r>
          </a:p>
        </p:txBody>
      </p:sp>
      <p:sp>
        <p:nvSpPr>
          <p:cNvPr id="13" name="Rectangle 12">
            <a:extLst>
              <a:ext uri="{FF2B5EF4-FFF2-40B4-BE49-F238E27FC236}">
                <a16:creationId xmlns:a16="http://schemas.microsoft.com/office/drawing/2014/main" id="{EC8B6847-6065-4CCB-B62A-CF9AB0B8423F}"/>
              </a:ext>
            </a:extLst>
          </p:cNvPr>
          <p:cNvSpPr/>
          <p:nvPr/>
        </p:nvSpPr>
        <p:spPr>
          <a:xfrm>
            <a:off x="1470207" y="4454309"/>
            <a:ext cx="434734" cy="338554"/>
          </a:xfrm>
          <a:prstGeom prst="rect">
            <a:avLst/>
          </a:prstGeom>
        </p:spPr>
        <p:txBody>
          <a:bodyPr wrap="none">
            <a:spAutoFit/>
          </a:bodyPr>
          <a:lstStyle/>
          <a:p>
            <a:pPr algn="just"/>
            <a:r>
              <a:rPr lang="az-Latn-AZ" dirty="0"/>
              <a:t>Su</a:t>
            </a:r>
          </a:p>
        </p:txBody>
      </p:sp>
      <p:sp>
        <p:nvSpPr>
          <p:cNvPr id="14" name="Rectangle 13">
            <a:extLst>
              <a:ext uri="{FF2B5EF4-FFF2-40B4-BE49-F238E27FC236}">
                <a16:creationId xmlns:a16="http://schemas.microsoft.com/office/drawing/2014/main" id="{A9E90F36-DA5B-44D4-B9E1-906A86D34B09}"/>
              </a:ext>
            </a:extLst>
          </p:cNvPr>
          <p:cNvSpPr/>
          <p:nvPr/>
        </p:nvSpPr>
        <p:spPr>
          <a:xfrm>
            <a:off x="4075161" y="4451433"/>
            <a:ext cx="811119" cy="338554"/>
          </a:xfrm>
          <a:prstGeom prst="rect">
            <a:avLst/>
          </a:prstGeom>
        </p:spPr>
        <p:txBody>
          <a:bodyPr wrap="none">
            <a:spAutoFit/>
          </a:bodyPr>
          <a:lstStyle/>
          <a:p>
            <a:pPr algn="just"/>
            <a:r>
              <a:rPr lang="az-Latn-AZ" dirty="0"/>
              <a:t>Torpaq</a:t>
            </a:r>
          </a:p>
        </p:txBody>
      </p:sp>
      <p:sp>
        <p:nvSpPr>
          <p:cNvPr id="15" name="Rectangle 14">
            <a:extLst>
              <a:ext uri="{FF2B5EF4-FFF2-40B4-BE49-F238E27FC236}">
                <a16:creationId xmlns:a16="http://schemas.microsoft.com/office/drawing/2014/main" id="{D1187915-79D6-44B2-AD40-6E314175A487}"/>
              </a:ext>
            </a:extLst>
          </p:cNvPr>
          <p:cNvSpPr/>
          <p:nvPr/>
        </p:nvSpPr>
        <p:spPr>
          <a:xfrm>
            <a:off x="6911628" y="4451433"/>
            <a:ext cx="617477" cy="338554"/>
          </a:xfrm>
          <a:prstGeom prst="rect">
            <a:avLst/>
          </a:prstGeom>
        </p:spPr>
        <p:txBody>
          <a:bodyPr wrap="none">
            <a:spAutoFit/>
          </a:bodyPr>
          <a:lstStyle/>
          <a:p>
            <a:pPr algn="just"/>
            <a:r>
              <a:rPr lang="az-Latn-AZ" dirty="0"/>
              <a:t>İqlim</a:t>
            </a:r>
          </a:p>
        </p:txBody>
      </p:sp>
      <p:pic>
        <p:nvPicPr>
          <p:cNvPr id="21" name="Picture 20">
            <a:extLst>
              <a:ext uri="{FF2B5EF4-FFF2-40B4-BE49-F238E27FC236}">
                <a16:creationId xmlns:a16="http://schemas.microsoft.com/office/drawing/2014/main" id="{49081CB2-0220-4846-9C34-4B1C30A5DB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274" y="868256"/>
            <a:ext cx="3057026" cy="2039036"/>
          </a:xfrm>
          <a:prstGeom prst="rect">
            <a:avLst/>
          </a:prstGeom>
        </p:spPr>
      </p:pic>
      <p:pic>
        <p:nvPicPr>
          <p:cNvPr id="23" name="Picture 22">
            <a:extLst>
              <a:ext uri="{FF2B5EF4-FFF2-40B4-BE49-F238E27FC236}">
                <a16:creationId xmlns:a16="http://schemas.microsoft.com/office/drawing/2014/main" id="{D03A1595-EEB7-4425-8BBB-0765C3B2EC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1367" y="816211"/>
            <a:ext cx="2143125" cy="2143125"/>
          </a:xfrm>
          <a:prstGeom prst="rect">
            <a:avLst/>
          </a:prstGeom>
        </p:spPr>
      </p:pic>
      <p:pic>
        <p:nvPicPr>
          <p:cNvPr id="27" name="Picture 26">
            <a:extLst>
              <a:ext uri="{FF2B5EF4-FFF2-40B4-BE49-F238E27FC236}">
                <a16:creationId xmlns:a16="http://schemas.microsoft.com/office/drawing/2014/main" id="{6E4785B7-CF5E-4B6D-8A38-DE036290D1E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3225" y="855733"/>
            <a:ext cx="1925249" cy="1867491"/>
          </a:xfrm>
          <a:prstGeom prst="rect">
            <a:avLst/>
          </a:prstGeom>
        </p:spPr>
      </p:pic>
    </p:spTree>
    <p:extLst>
      <p:ext uri="{BB962C8B-B14F-4D97-AF65-F5344CB8AC3E}">
        <p14:creationId xmlns:p14="http://schemas.microsoft.com/office/powerpoint/2010/main" val="2352496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74DA1C-E6A1-4A4E-AE71-A3991D08C3B2}"/>
              </a:ext>
            </a:extLst>
          </p:cNvPr>
          <p:cNvSpPr/>
          <p:nvPr/>
        </p:nvSpPr>
        <p:spPr>
          <a:xfrm>
            <a:off x="179102" y="93832"/>
            <a:ext cx="8262651" cy="584775"/>
          </a:xfrm>
          <a:prstGeom prst="rect">
            <a:avLst/>
          </a:prstGeom>
        </p:spPr>
        <p:txBody>
          <a:bodyPr wrap="square">
            <a:spAutoFit/>
          </a:bodyPr>
          <a:lstStyle/>
          <a:p>
            <a:pPr algn="ctr"/>
            <a:r>
              <a:rPr lang="az-Latn-AZ" sz="2800" b="1" dirty="0">
                <a:solidFill>
                  <a:schemeClr val="accent3">
                    <a:lumMod val="25000"/>
                  </a:schemeClr>
                </a:solidFill>
              </a:rPr>
              <a:t>Kənd təsərrüfatı və iqlim dəyişmələri</a:t>
            </a:r>
            <a:r>
              <a:rPr lang="en-US" sz="3200" b="1" dirty="0">
                <a:solidFill>
                  <a:schemeClr val="accent3">
                    <a:lumMod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F24DC80-A37B-4305-B3F2-0E7A7AFF0C4D}"/>
              </a:ext>
            </a:extLst>
          </p:cNvPr>
          <p:cNvSpPr/>
          <p:nvPr/>
        </p:nvSpPr>
        <p:spPr>
          <a:xfrm>
            <a:off x="3966858" y="1265586"/>
            <a:ext cx="4474895" cy="4708981"/>
          </a:xfrm>
          <a:prstGeom prst="rect">
            <a:avLst/>
          </a:prstGeom>
        </p:spPr>
        <p:txBody>
          <a:bodyPr wrap="square">
            <a:spAutoFit/>
          </a:bodyPr>
          <a:lstStyle/>
          <a:p>
            <a:pPr marL="285750" indent="-285750" algn="just">
              <a:buFont typeface="Wingdings" panose="05000000000000000000" pitchFamily="2" charset="2"/>
              <a:buChar char="Ø"/>
            </a:pPr>
            <a:r>
              <a:rPr lang="az-Latn-AZ" sz="1500" dirty="0"/>
              <a:t>Kənd təsərrüfatı fəaliyyətləri iqlim dəyişikliyinə çox həssasdır, çünki kənd təsərrüfatı biomüxtəliflikdən və ətraf mühit şəraitindən çox asılıdır. </a:t>
            </a:r>
          </a:p>
          <a:p>
            <a:pPr algn="just"/>
            <a:endParaRPr lang="az-Latn-AZ" sz="1500" dirty="0"/>
          </a:p>
          <a:p>
            <a:pPr marL="285750" indent="-285750" algn="just">
              <a:buFont typeface="Wingdings" panose="05000000000000000000" pitchFamily="2" charset="2"/>
              <a:buChar char="Ø"/>
            </a:pPr>
            <a:r>
              <a:rPr lang="az-Latn-AZ" sz="1500" dirty="0"/>
              <a:t>Şirin su ehtiyatları, münbit torpaq, yırtıcılar və tozlandırıcıların düzgün balansı, havanın temperaturu və iqlim şəraiti kənd təsərrüfatı məhsullarının məhsuldarlığında əsas rol oynayır. </a:t>
            </a:r>
          </a:p>
          <a:p>
            <a:pPr algn="just"/>
            <a:endParaRPr lang="az-Latn-AZ" sz="1500" dirty="0"/>
          </a:p>
          <a:p>
            <a:pPr marL="285750" indent="-285750" algn="just">
              <a:buFont typeface="Wingdings" panose="05000000000000000000" pitchFamily="2" charset="2"/>
              <a:buChar char="Ø"/>
            </a:pPr>
            <a:r>
              <a:rPr lang="az-Latn-AZ" sz="1500" dirty="0"/>
              <a:t>Kənd təsərrüfatı ətraf mühitdən birbaşa asılı olduğundan, iqlim dəyişikliyinin kənd təsərrüfatına təsiri getdikcə daha aydın görünür. </a:t>
            </a:r>
          </a:p>
          <a:p>
            <a:pPr marL="285750" indent="-285750" algn="just">
              <a:buFont typeface="Wingdings" panose="05000000000000000000" pitchFamily="2" charset="2"/>
              <a:buChar char="Ø"/>
            </a:pPr>
            <a:endParaRPr lang="az-Latn-AZ" sz="1500" dirty="0"/>
          </a:p>
          <a:p>
            <a:pPr marL="285750" indent="-285750" algn="just">
              <a:buFont typeface="Wingdings" panose="05000000000000000000" pitchFamily="2" charset="2"/>
              <a:buChar char="Ø"/>
            </a:pPr>
            <a:r>
              <a:rPr lang="az-Latn-AZ" sz="1500" dirty="0"/>
              <a:t>Yağıntıların dövrlərindəki dəyişikliklər quraq ərazilərdə su ehtiyatlarını azaltmaqla kənd təsərrüfatı gəlirlərinə təsir edir, digər bölgələrdə isə su artıqlığı (daşqınlar) yaranır. </a:t>
            </a:r>
          </a:p>
        </p:txBody>
      </p:sp>
      <p:pic>
        <p:nvPicPr>
          <p:cNvPr id="7" name="Picture 6">
            <a:extLst>
              <a:ext uri="{FF2B5EF4-FFF2-40B4-BE49-F238E27FC236}">
                <a16:creationId xmlns:a16="http://schemas.microsoft.com/office/drawing/2014/main" id="{6F5ADBEC-F68C-4058-BE65-D85EA7D4B6C1}"/>
              </a:ext>
            </a:extLst>
          </p:cNvPr>
          <p:cNvPicPr>
            <a:picLocks noChangeAspect="1"/>
          </p:cNvPicPr>
          <p:nvPr/>
        </p:nvPicPr>
        <p:blipFill rotWithShape="1">
          <a:blip r:embed="rId2">
            <a:extLst>
              <a:ext uri="{28A0092B-C50C-407E-A947-70E740481C1C}">
                <a14:useLocalDpi xmlns:a14="http://schemas.microsoft.com/office/drawing/2010/main" val="0"/>
              </a:ext>
            </a:extLst>
          </a:blip>
          <a:srcRect l="13235" t="-1018" r="12697" b="1018"/>
          <a:stretch/>
        </p:blipFill>
        <p:spPr>
          <a:xfrm>
            <a:off x="60960" y="1649089"/>
            <a:ext cx="3801450" cy="3423296"/>
          </a:xfrm>
          <a:prstGeom prst="rect">
            <a:avLst/>
          </a:prstGeom>
          <a:ln>
            <a:noFill/>
          </a:ln>
          <a:effectLst>
            <a:softEdge rad="112500"/>
          </a:effectLst>
        </p:spPr>
      </p:pic>
    </p:spTree>
    <p:extLst>
      <p:ext uri="{BB962C8B-B14F-4D97-AF65-F5344CB8AC3E}">
        <p14:creationId xmlns:p14="http://schemas.microsoft.com/office/powerpoint/2010/main" val="261614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74DA1C-E6A1-4A4E-AE71-A3991D08C3B2}"/>
              </a:ext>
            </a:extLst>
          </p:cNvPr>
          <p:cNvSpPr/>
          <p:nvPr/>
        </p:nvSpPr>
        <p:spPr>
          <a:xfrm>
            <a:off x="349393" y="180917"/>
            <a:ext cx="8262651" cy="523220"/>
          </a:xfrm>
          <a:prstGeom prst="rect">
            <a:avLst/>
          </a:prstGeom>
        </p:spPr>
        <p:txBody>
          <a:bodyPr wrap="square">
            <a:spAutoFit/>
          </a:bodyPr>
          <a:lstStyle/>
          <a:p>
            <a:pPr algn="ctr"/>
            <a:r>
              <a:rPr lang="az-Latn-AZ" sz="2800" b="1" dirty="0">
                <a:solidFill>
                  <a:schemeClr val="accent3">
                    <a:lumMod val="25000"/>
                  </a:schemeClr>
                </a:solidFill>
              </a:rPr>
              <a:t>İqlim dəyişikliyi nədir</a:t>
            </a:r>
            <a:r>
              <a:rPr lang="en-US" sz="2800" b="1" dirty="0">
                <a:solidFill>
                  <a:schemeClr val="accent3">
                    <a:lumMod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8F24DC80-A37B-4305-B3F2-0E7A7AFF0C4D}"/>
              </a:ext>
            </a:extLst>
          </p:cNvPr>
          <p:cNvSpPr/>
          <p:nvPr/>
        </p:nvSpPr>
        <p:spPr>
          <a:xfrm>
            <a:off x="228207" y="912727"/>
            <a:ext cx="8505022" cy="5586145"/>
          </a:xfrm>
          <a:prstGeom prst="rect">
            <a:avLst/>
          </a:prstGeom>
        </p:spPr>
        <p:txBody>
          <a:bodyPr wrap="square">
            <a:spAutoFit/>
          </a:bodyPr>
          <a:lstStyle/>
          <a:p>
            <a:pPr marL="285750" indent="-285750" algn="just">
              <a:buFont typeface="Wingdings" panose="05000000000000000000" pitchFamily="2" charset="2"/>
              <a:buChar char="Ø"/>
            </a:pPr>
            <a:r>
              <a:rPr lang="az-Latn-AZ" dirty="0"/>
              <a:t>İqlim dəyişikliyi Yer kürəsində orta temperatur və hava şəraitinin uzunmüddətli dəyişməsidir. İqlim dəyişikliyi təbii amillərdən və istixana qaz tullantıları sayəsində insan fəaliyyətindən qaynaqlana bilər. </a:t>
            </a:r>
          </a:p>
          <a:p>
            <a:pPr algn="just"/>
            <a:endParaRPr lang="az-Latn-AZ" dirty="0"/>
          </a:p>
          <a:p>
            <a:pPr algn="ctr"/>
            <a:r>
              <a:rPr lang="az-Latn-AZ" b="1" dirty="0">
                <a:solidFill>
                  <a:schemeClr val="tx2">
                    <a:lumMod val="90000"/>
                    <a:lumOff val="10000"/>
                  </a:schemeClr>
                </a:solidFill>
              </a:rPr>
              <a:t>Təbii amillərə aşağıdakılar aiddir;</a:t>
            </a:r>
          </a:p>
          <a:p>
            <a:pPr algn="just"/>
            <a:endParaRPr lang="az-Latn-AZ" sz="300" dirty="0"/>
          </a:p>
          <a:p>
            <a:pPr marL="742950" lvl="1" indent="-285750" algn="just">
              <a:buFont typeface="Arial" panose="020B0604020202020204" pitchFamily="34" charset="0"/>
              <a:buChar char="•"/>
            </a:pPr>
            <a:r>
              <a:rPr lang="az-Latn-AZ" dirty="0"/>
              <a:t>Günəşin intensivliyindəki dəyişikliklər,</a:t>
            </a:r>
          </a:p>
          <a:p>
            <a:pPr marL="742950" lvl="1" indent="-285750" algn="just">
              <a:buFont typeface="Arial" panose="020B0604020202020204" pitchFamily="34" charset="0"/>
              <a:buChar char="•"/>
            </a:pPr>
            <a:r>
              <a:rPr lang="az-Latn-AZ" dirty="0"/>
              <a:t>Vulkanik püskürmələr və ya dünyanın günəş ətrafında olan orbitindəki yavaş</a:t>
            </a:r>
          </a:p>
          <a:p>
            <a:pPr marL="742950" lvl="1" indent="-285750" algn="just">
              <a:buFont typeface="Arial" panose="020B0604020202020204" pitchFamily="34" charset="0"/>
              <a:buChar char="•"/>
            </a:pPr>
            <a:r>
              <a:rPr lang="az-Latn-AZ" dirty="0"/>
              <a:t>dəyişikliklər,</a:t>
            </a:r>
          </a:p>
          <a:p>
            <a:pPr marL="742950" lvl="1" indent="-285750" algn="just">
              <a:buFont typeface="Arial" panose="020B0604020202020204" pitchFamily="34" charset="0"/>
              <a:buChar char="•"/>
            </a:pPr>
            <a:r>
              <a:rPr lang="az-Latn-AZ" dirty="0"/>
              <a:t>Okean cərəyanının dövriyyəsindəki dəyişikliklər kimi iqlim sistemi daxilindəki</a:t>
            </a:r>
          </a:p>
          <a:p>
            <a:pPr marL="742950" lvl="1" indent="-285750" algn="just">
              <a:buFont typeface="Arial" panose="020B0604020202020204" pitchFamily="34" charset="0"/>
              <a:buChar char="•"/>
            </a:pPr>
            <a:r>
              <a:rPr lang="az-Latn-AZ" dirty="0"/>
              <a:t>təbii proseslər.</a:t>
            </a:r>
          </a:p>
          <a:p>
            <a:pPr algn="just"/>
            <a:endParaRPr lang="az-Latn-AZ" dirty="0"/>
          </a:p>
          <a:p>
            <a:pPr marL="285750" indent="-285750" algn="just">
              <a:buFont typeface="Wingdings" panose="05000000000000000000" pitchFamily="2" charset="2"/>
              <a:buChar char="Ø"/>
            </a:pPr>
            <a:r>
              <a:rPr lang="az-Latn-AZ" dirty="0"/>
              <a:t>20-ci əsrin ortalarından bəri qlobal orta temperaturda müşahidə olunan artımın çox hissəsi antropogen (insanların təsərrüfat fəaliyyəti nəticəsində) istixana qazı tullantılarında müşahidə olunan artımla əlaqədardır. Bu qazlar istiliyi yerin səthində tutaraq istixana effektinin yaranmasına səbəb olur. </a:t>
            </a:r>
          </a:p>
          <a:p>
            <a:pPr marL="285750" indent="-285750" algn="just">
              <a:buFont typeface="Wingdings" panose="05000000000000000000" pitchFamily="2" charset="2"/>
              <a:buChar char="Ø"/>
            </a:pPr>
            <a:endParaRPr lang="az-Latn-AZ" dirty="0"/>
          </a:p>
          <a:p>
            <a:pPr algn="ctr"/>
            <a:r>
              <a:rPr lang="az-Latn-AZ" b="1" dirty="0">
                <a:solidFill>
                  <a:schemeClr val="tx2">
                    <a:lumMod val="90000"/>
                    <a:lumOff val="10000"/>
                  </a:schemeClr>
                </a:solidFill>
              </a:rPr>
              <a:t>İqlim dəyişikliyinə səbəb olan antropogen amillərin nümunələri;</a:t>
            </a:r>
          </a:p>
          <a:p>
            <a:pPr algn="just"/>
            <a:endParaRPr lang="az-Latn-AZ" sz="200" dirty="0"/>
          </a:p>
          <a:p>
            <a:pPr marL="742950" lvl="1" indent="-285750" algn="just">
              <a:buFont typeface="Arial" panose="020B0604020202020204" pitchFamily="34" charset="0"/>
              <a:buChar char="•"/>
            </a:pPr>
            <a:r>
              <a:rPr lang="az-Latn-AZ" dirty="0"/>
              <a:t>Kömür, neft, qaz və torf kimi fosil yanacaqların yanması nəticəsində yaranan karbon qazı emissiyası,</a:t>
            </a:r>
          </a:p>
          <a:p>
            <a:pPr marL="742950" lvl="1" indent="-285750" algn="just">
              <a:buFont typeface="Arial" panose="020B0604020202020204" pitchFamily="34" charset="0"/>
              <a:buChar char="•"/>
            </a:pPr>
            <a:r>
              <a:rPr lang="az-Latn-AZ" dirty="0"/>
              <a:t>Kənd təsərrüfatından ayrılan metan və azot oksidi emissiyaları,</a:t>
            </a:r>
          </a:p>
          <a:p>
            <a:pPr marL="742950" lvl="1" indent="-285750" algn="just">
              <a:buFont typeface="Arial" panose="020B0604020202020204" pitchFamily="34" charset="0"/>
              <a:buChar char="•"/>
            </a:pPr>
            <a:r>
              <a:rPr lang="az-Latn-AZ" dirty="0"/>
              <a:t>Meşələrin qırılması, meşələrin bərpası, şəhərləşmə, səhralaşma kimi torpaqdan istifadənin dəyişiklikləri.</a:t>
            </a:r>
          </a:p>
        </p:txBody>
      </p:sp>
    </p:spTree>
    <p:extLst>
      <p:ext uri="{BB962C8B-B14F-4D97-AF65-F5344CB8AC3E}">
        <p14:creationId xmlns:p14="http://schemas.microsoft.com/office/powerpoint/2010/main" val="692664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74DA1C-E6A1-4A4E-AE71-A3991D08C3B2}"/>
              </a:ext>
            </a:extLst>
          </p:cNvPr>
          <p:cNvSpPr/>
          <p:nvPr/>
        </p:nvSpPr>
        <p:spPr>
          <a:xfrm>
            <a:off x="179102" y="0"/>
            <a:ext cx="8262651" cy="769441"/>
          </a:xfrm>
          <a:prstGeom prst="rect">
            <a:avLst/>
          </a:prstGeom>
        </p:spPr>
        <p:txBody>
          <a:bodyPr wrap="square">
            <a:spAutoFit/>
          </a:bodyPr>
          <a:lstStyle/>
          <a:p>
            <a:pPr algn="ctr"/>
            <a:r>
              <a:rPr lang="az-Latn-AZ" sz="2000" b="1" dirty="0">
                <a:solidFill>
                  <a:schemeClr val="accent3">
                    <a:lumMod val="25000"/>
                  </a:schemeClr>
                </a:solidFill>
              </a:rPr>
              <a:t>İqlim dəyişikliyinin kənd təsərrüfatı sektoru üçün yaratdığı RİSKLƏR</a:t>
            </a:r>
            <a:r>
              <a:rPr lang="en-US" sz="2400" b="1" dirty="0">
                <a:solidFill>
                  <a:schemeClr val="accent3">
                    <a:lumMod val="25000"/>
                  </a:schemeClr>
                </a:solidFill>
                <a:latin typeface="Arial" panose="020B0604020202020204" pitchFamily="34" charset="0"/>
                <a:cs typeface="Arial" panose="020B0604020202020204" pitchFamily="34" charset="0"/>
              </a:rPr>
              <a:t> </a:t>
            </a:r>
          </a:p>
        </p:txBody>
      </p:sp>
      <p:sp>
        <p:nvSpPr>
          <p:cNvPr id="4" name="Rectangle 13">
            <a:extLst>
              <a:ext uri="{FF2B5EF4-FFF2-40B4-BE49-F238E27FC236}">
                <a16:creationId xmlns:a16="http://schemas.microsoft.com/office/drawing/2014/main" id="{9B87D2D0-225F-40DD-8A9C-D50DB7F34FE3}"/>
              </a:ext>
            </a:extLst>
          </p:cNvPr>
          <p:cNvSpPr txBox="1"/>
          <p:nvPr/>
        </p:nvSpPr>
        <p:spPr>
          <a:xfrm>
            <a:off x="133804" y="1318864"/>
            <a:ext cx="6021648" cy="26107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3605" rIns="33605">
            <a:spAutoFit/>
          </a:bodyPr>
          <a:lstStyle/>
          <a:p>
            <a:pPr marL="210026" indent="-210026" algn="just">
              <a:lnSpc>
                <a:spcPct val="200000"/>
              </a:lnSpc>
              <a:buSzPct val="100000"/>
              <a:buChar char="▪"/>
              <a:defRPr sz="1600" b="1">
                <a:latin typeface="Arial"/>
                <a:ea typeface="Arial"/>
                <a:cs typeface="Arial"/>
                <a:sym typeface="Arial"/>
              </a:defRPr>
            </a:pPr>
            <a:r>
              <a:rPr lang="az-Latn-AZ" sz="1400" dirty="0"/>
              <a:t>Yağıntıların miqdarında dəyişikliklər, orta temperaturun yüksəlməsi;</a:t>
            </a:r>
          </a:p>
          <a:p>
            <a:pPr marL="210026" indent="-210026" algn="just">
              <a:lnSpc>
                <a:spcPct val="200000"/>
              </a:lnSpc>
              <a:buSzPct val="100000"/>
              <a:buChar char="▪"/>
              <a:defRPr sz="1600" b="1">
                <a:latin typeface="Arial"/>
                <a:ea typeface="Arial"/>
                <a:cs typeface="Arial"/>
                <a:sym typeface="Arial"/>
              </a:defRPr>
            </a:pPr>
            <a:r>
              <a:rPr lang="az-Latn-AZ" sz="1400" dirty="0"/>
              <a:t>Torpaqda üzvi maddələrin və münbitlik səviyyəsinin azalması, </a:t>
            </a:r>
          </a:p>
          <a:p>
            <a:pPr algn="just">
              <a:lnSpc>
                <a:spcPct val="200000"/>
              </a:lnSpc>
              <a:defRPr sz="1600" b="1">
                <a:latin typeface="Arial"/>
                <a:ea typeface="Arial"/>
                <a:cs typeface="Arial"/>
                <a:sym typeface="Arial"/>
              </a:defRPr>
            </a:pPr>
            <a:r>
              <a:rPr lang="az-Latn-AZ" sz="1400" dirty="0"/>
              <a:t>     torpaq eroziyası, şoranlaşma və qələviləşmə;  </a:t>
            </a:r>
          </a:p>
          <a:p>
            <a:pPr marL="210026" indent="-210026" algn="just">
              <a:lnSpc>
                <a:spcPct val="200000"/>
              </a:lnSpc>
              <a:buSzPct val="100000"/>
              <a:buChar char="▪"/>
              <a:defRPr sz="1600" b="1">
                <a:latin typeface="Arial"/>
                <a:ea typeface="Arial"/>
                <a:cs typeface="Arial"/>
                <a:sym typeface="Arial"/>
              </a:defRPr>
            </a:pPr>
            <a:r>
              <a:rPr lang="az-Latn-AZ" sz="1400" dirty="0"/>
              <a:t>Daşqınlar, quraqlıq, su qıtlığı və suyun keyfiyyətinin aşağı düşməsi;</a:t>
            </a:r>
          </a:p>
          <a:p>
            <a:pPr marL="210026" indent="-210026" algn="just">
              <a:lnSpc>
                <a:spcPct val="200000"/>
              </a:lnSpc>
              <a:buSzPct val="100000"/>
              <a:buChar char="▪"/>
              <a:defRPr sz="1600" b="1">
                <a:latin typeface="Arial"/>
                <a:ea typeface="Arial"/>
                <a:cs typeface="Arial"/>
                <a:sym typeface="Arial"/>
              </a:defRPr>
            </a:pPr>
            <a:r>
              <a:rPr lang="az-Latn-AZ" sz="1400" dirty="0"/>
              <a:t>Əkin məhsullarının inkişafında və heyvandarlıqda dəyişikliklər;</a:t>
            </a:r>
          </a:p>
          <a:p>
            <a:pPr marL="210026" indent="-210026" algn="just">
              <a:lnSpc>
                <a:spcPct val="200000"/>
              </a:lnSpc>
              <a:buSzPct val="100000"/>
              <a:buChar char="▪"/>
              <a:defRPr sz="1600" b="1">
                <a:latin typeface="Arial"/>
                <a:ea typeface="Arial"/>
                <a:cs typeface="Arial"/>
                <a:sym typeface="Arial"/>
              </a:defRPr>
            </a:pPr>
            <a:r>
              <a:rPr lang="az-Latn-AZ" sz="1400" dirty="0"/>
              <a:t>Yeni zərərvericilər, xəstəliklər, alaq problemləri və s.</a:t>
            </a:r>
          </a:p>
        </p:txBody>
      </p:sp>
      <p:pic>
        <p:nvPicPr>
          <p:cNvPr id="5" name="Picture 4">
            <a:extLst>
              <a:ext uri="{FF2B5EF4-FFF2-40B4-BE49-F238E27FC236}">
                <a16:creationId xmlns:a16="http://schemas.microsoft.com/office/drawing/2014/main" id="{F00FF890-BD29-417C-AAC5-1A2164703295}"/>
              </a:ext>
            </a:extLst>
          </p:cNvPr>
          <p:cNvPicPr>
            <a:picLocks noChangeAspect="1"/>
          </p:cNvPicPr>
          <p:nvPr/>
        </p:nvPicPr>
        <p:blipFill>
          <a:blip r:embed="rId2"/>
          <a:stretch>
            <a:fillRect/>
          </a:stretch>
        </p:blipFill>
        <p:spPr>
          <a:xfrm>
            <a:off x="4691159" y="4746743"/>
            <a:ext cx="1782250" cy="1479861"/>
          </a:xfrm>
          <a:prstGeom prst="hexagon">
            <a:avLst/>
          </a:prstGeom>
        </p:spPr>
      </p:pic>
      <p:pic>
        <p:nvPicPr>
          <p:cNvPr id="6" name="Picture 5">
            <a:extLst>
              <a:ext uri="{FF2B5EF4-FFF2-40B4-BE49-F238E27FC236}">
                <a16:creationId xmlns:a16="http://schemas.microsoft.com/office/drawing/2014/main" id="{88A7E710-0ABF-4409-B730-B16B065BD7E5}"/>
              </a:ext>
            </a:extLst>
          </p:cNvPr>
          <p:cNvPicPr>
            <a:picLocks noChangeAspect="1"/>
          </p:cNvPicPr>
          <p:nvPr/>
        </p:nvPicPr>
        <p:blipFill>
          <a:blip r:embed="rId3"/>
          <a:stretch>
            <a:fillRect/>
          </a:stretch>
        </p:blipFill>
        <p:spPr>
          <a:xfrm>
            <a:off x="6155451" y="2197884"/>
            <a:ext cx="2225407" cy="1802686"/>
          </a:xfrm>
          <a:prstGeom prst="hexagon">
            <a:avLst/>
          </a:prstGeom>
        </p:spPr>
      </p:pic>
      <p:pic>
        <p:nvPicPr>
          <p:cNvPr id="7" name="Picture 6">
            <a:extLst>
              <a:ext uri="{FF2B5EF4-FFF2-40B4-BE49-F238E27FC236}">
                <a16:creationId xmlns:a16="http://schemas.microsoft.com/office/drawing/2014/main" id="{B2CF926C-5902-4383-8A93-FB340376AD50}"/>
              </a:ext>
            </a:extLst>
          </p:cNvPr>
          <p:cNvPicPr>
            <a:picLocks noChangeAspect="1"/>
          </p:cNvPicPr>
          <p:nvPr/>
        </p:nvPicPr>
        <p:blipFill>
          <a:blip r:embed="rId4"/>
          <a:stretch>
            <a:fillRect/>
          </a:stretch>
        </p:blipFill>
        <p:spPr>
          <a:xfrm>
            <a:off x="410489" y="4747779"/>
            <a:ext cx="1782251" cy="1531345"/>
          </a:xfrm>
          <a:prstGeom prst="hexagon">
            <a:avLst/>
          </a:prstGeom>
        </p:spPr>
      </p:pic>
      <p:pic>
        <p:nvPicPr>
          <p:cNvPr id="8" name="Picture 2" descr="Climate change threatens future of farming in Europe — European Environment  Agency">
            <a:extLst>
              <a:ext uri="{FF2B5EF4-FFF2-40B4-BE49-F238E27FC236}">
                <a16:creationId xmlns:a16="http://schemas.microsoft.com/office/drawing/2014/main" id="{8CEDB07D-93E0-4C39-B6A4-C5CE963670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88030" y="4717674"/>
            <a:ext cx="1782251" cy="1531345"/>
          </a:xfrm>
          <a:prstGeom prst="hexagon">
            <a:avLst/>
          </a:prstGeom>
          <a:extLst>
            <a:ext uri="{909E8E84-426E-40DD-AFC4-6F175D3DCCD1}">
              <a14:hiddenFill xmlns:a14="http://schemas.microsoft.com/office/drawing/2010/main">
                <a:solidFill>
                  <a:srgbClr val="FFFFFF"/>
                </a:solidFill>
              </a14:hiddenFill>
            </a:ext>
          </a:extLst>
        </p:spPr>
      </p:pic>
      <p:pic>
        <p:nvPicPr>
          <p:cNvPr id="9" name="Picture 4" descr="Farm4Trade Suite">
            <a:extLst>
              <a:ext uri="{FF2B5EF4-FFF2-40B4-BE49-F238E27FC236}">
                <a16:creationId xmlns:a16="http://schemas.microsoft.com/office/drawing/2014/main" id="{BAE20E5A-B935-48E5-9AC2-059B14C7692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43603" y="4695259"/>
            <a:ext cx="1637255" cy="1531345"/>
          </a:xfrm>
          <a:prstGeom prst="hexagon">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420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24DC80-A37B-4305-B3F2-0E7A7AFF0C4D}"/>
              </a:ext>
            </a:extLst>
          </p:cNvPr>
          <p:cNvSpPr/>
          <p:nvPr/>
        </p:nvSpPr>
        <p:spPr>
          <a:xfrm>
            <a:off x="815878" y="1139764"/>
            <a:ext cx="8014613" cy="1169551"/>
          </a:xfrm>
          <a:prstGeom prst="rect">
            <a:avLst/>
          </a:prstGeom>
        </p:spPr>
        <p:txBody>
          <a:bodyPr wrap="square">
            <a:spAutoFit/>
          </a:bodyPr>
          <a:lstStyle/>
          <a:p>
            <a:pPr marL="285750" indent="-285750" algn="just">
              <a:buFont typeface="Wingdings" panose="05000000000000000000" pitchFamily="2" charset="2"/>
              <a:buChar char="ü"/>
            </a:pPr>
            <a:r>
              <a:rPr lang="az-Latn-AZ" sz="1400" dirty="0"/>
              <a:t>Ölkənin əksər hissəsində gündüz və gecələrin daha isti olması</a:t>
            </a:r>
          </a:p>
          <a:p>
            <a:pPr marL="285750" indent="-285750" algn="just">
              <a:buFont typeface="Wingdings" panose="05000000000000000000" pitchFamily="2" charset="2"/>
              <a:buChar char="ü"/>
            </a:pPr>
            <a:r>
              <a:rPr lang="az-Latn-AZ" sz="1400" dirty="0"/>
              <a:t>Əksər rayonlarda intensiv yağıntıların tezliyinin artması</a:t>
            </a:r>
          </a:p>
          <a:p>
            <a:pPr marL="285750" indent="-285750" algn="just">
              <a:buFont typeface="Wingdings" panose="05000000000000000000" pitchFamily="2" charset="2"/>
              <a:buChar char="ü"/>
            </a:pPr>
            <a:r>
              <a:rPr lang="az-Latn-AZ" sz="1400" dirty="0"/>
              <a:t>İllər üzrə yağıntıların qeyri bərabər paylanması (illər üzrə havanın quraq və bol yağıntılı olması)</a:t>
            </a:r>
          </a:p>
          <a:p>
            <a:pPr marL="285750" indent="-285750" algn="just">
              <a:buFont typeface="Wingdings" panose="05000000000000000000" pitchFamily="2" charset="2"/>
              <a:buChar char="ü"/>
            </a:pPr>
            <a:r>
              <a:rPr lang="az-Latn-AZ" sz="1400" dirty="0"/>
              <a:t>Quraqlığa məruz qalan ərazilərin artması</a:t>
            </a:r>
          </a:p>
          <a:p>
            <a:pPr marL="285750" indent="-285750" algn="just">
              <a:buFont typeface="Wingdings" panose="05000000000000000000" pitchFamily="2" charset="2"/>
              <a:buChar char="ü"/>
            </a:pPr>
            <a:r>
              <a:rPr lang="az-Latn-AZ" sz="1400" dirty="0"/>
              <a:t>Güclü küləklərin intensivliyinin artması son illər daha çox müşahidə olunur.</a:t>
            </a:r>
            <a:endParaRPr lang="en-GB" sz="1400" dirty="0"/>
          </a:p>
        </p:txBody>
      </p:sp>
      <p:sp>
        <p:nvSpPr>
          <p:cNvPr id="6" name="Rectangle 5">
            <a:extLst>
              <a:ext uri="{FF2B5EF4-FFF2-40B4-BE49-F238E27FC236}">
                <a16:creationId xmlns:a16="http://schemas.microsoft.com/office/drawing/2014/main" id="{15D079E5-0BF3-4D78-9BA9-113535DFCA60}"/>
              </a:ext>
            </a:extLst>
          </p:cNvPr>
          <p:cNvSpPr/>
          <p:nvPr/>
        </p:nvSpPr>
        <p:spPr>
          <a:xfrm>
            <a:off x="349394" y="2523973"/>
            <a:ext cx="8262650" cy="1877437"/>
          </a:xfrm>
          <a:prstGeom prst="rect">
            <a:avLst/>
          </a:prstGeom>
        </p:spPr>
        <p:txBody>
          <a:bodyPr wrap="square">
            <a:spAutoFit/>
          </a:bodyPr>
          <a:lstStyle/>
          <a:p>
            <a:pPr algn="ctr"/>
            <a:r>
              <a:rPr lang="az-Latn-AZ" b="1" dirty="0">
                <a:solidFill>
                  <a:schemeClr val="tx2">
                    <a:lumMod val="90000"/>
                    <a:lumOff val="10000"/>
                  </a:schemeClr>
                </a:solidFill>
              </a:rPr>
              <a:t>Ərzaq təhlükəsizliyi</a:t>
            </a:r>
          </a:p>
          <a:p>
            <a:pPr algn="ctr"/>
            <a:endParaRPr lang="az-Latn-AZ" b="1" dirty="0">
              <a:solidFill>
                <a:schemeClr val="tx2">
                  <a:lumMod val="90000"/>
                  <a:lumOff val="10000"/>
                </a:schemeClr>
              </a:solidFill>
            </a:endParaRPr>
          </a:p>
          <a:p>
            <a:pPr marL="285750" indent="-285750" algn="just">
              <a:buFont typeface="Wingdings" panose="05000000000000000000" pitchFamily="2" charset="2"/>
              <a:buChar char="Ø"/>
            </a:pPr>
            <a:r>
              <a:rPr lang="az-Latn-AZ" sz="1400" dirty="0"/>
              <a:t>İqlim dəyişmələri səbəbindən ekosistemdə baş verən dəyişikliklər də asılı olduğumuz bitkiləri, heyvanları, qida və resurslarını təhdid edir. </a:t>
            </a:r>
          </a:p>
          <a:p>
            <a:pPr marL="285750" indent="-285750" algn="just">
              <a:buFont typeface="Wingdings" panose="05000000000000000000" pitchFamily="2" charset="2"/>
              <a:buChar char="Ø"/>
            </a:pPr>
            <a:endParaRPr lang="az-Latn-AZ" sz="1400" dirty="0"/>
          </a:p>
          <a:p>
            <a:pPr marL="285750" indent="-285750" algn="just">
              <a:buFont typeface="Wingdings" panose="05000000000000000000" pitchFamily="2" charset="2"/>
              <a:buChar char="Ø"/>
            </a:pPr>
            <a:r>
              <a:rPr lang="az-Latn-AZ" sz="1400" dirty="0"/>
              <a:t>Dünya əhalisinin artması, torpaq və su ehtiyatlarının pis idarə olunması və iqlim dəyişikliyi məhsuldarlığın, meyvə-tərəvəzin, heyvandarlıqda ət və süd məhsullarının 13 dəfə azalması nəticəsində dünya üzrə təqribən 45 milyon insanı aclığa və qida çatışmazlığına gətirib çıxarır.</a:t>
            </a:r>
          </a:p>
        </p:txBody>
      </p:sp>
      <p:sp>
        <p:nvSpPr>
          <p:cNvPr id="7" name="Rectangle 6">
            <a:extLst>
              <a:ext uri="{FF2B5EF4-FFF2-40B4-BE49-F238E27FC236}">
                <a16:creationId xmlns:a16="http://schemas.microsoft.com/office/drawing/2014/main" id="{7D55C61D-C09D-434B-91D9-088006439BF9}"/>
              </a:ext>
            </a:extLst>
          </p:cNvPr>
          <p:cNvSpPr/>
          <p:nvPr/>
        </p:nvSpPr>
        <p:spPr>
          <a:xfrm>
            <a:off x="349393" y="4774336"/>
            <a:ext cx="8255728" cy="1231106"/>
          </a:xfrm>
          <a:prstGeom prst="rect">
            <a:avLst/>
          </a:prstGeom>
        </p:spPr>
        <p:txBody>
          <a:bodyPr wrap="square">
            <a:spAutoFit/>
          </a:bodyPr>
          <a:lstStyle/>
          <a:p>
            <a:pPr algn="ctr"/>
            <a:r>
              <a:rPr lang="az-Latn-AZ" b="1" dirty="0">
                <a:solidFill>
                  <a:schemeClr val="tx2">
                    <a:lumMod val="90000"/>
                    <a:lumOff val="10000"/>
                  </a:schemeClr>
                </a:solidFill>
              </a:rPr>
              <a:t>Su ehtiyatlarının azalması</a:t>
            </a:r>
          </a:p>
          <a:p>
            <a:pPr algn="ctr"/>
            <a:endParaRPr lang="az-Latn-AZ" b="1" dirty="0">
              <a:solidFill>
                <a:schemeClr val="tx2">
                  <a:lumMod val="90000"/>
                  <a:lumOff val="10000"/>
                </a:schemeClr>
              </a:solidFill>
            </a:endParaRPr>
          </a:p>
          <a:p>
            <a:pPr marL="285750" indent="-285750" algn="just">
              <a:buFont typeface="Wingdings" panose="05000000000000000000" pitchFamily="2" charset="2"/>
              <a:buChar char="Ø"/>
            </a:pPr>
            <a:r>
              <a:rPr lang="az-Latn-AZ" sz="1400" dirty="0"/>
              <a:t>Yağıntıların miqdarının dəyişməsi və buzlaqların əriməsi insan istehlakı və kənd təsərrüfatında istifadə üçün suyun miqdarının və keyfiyyətinin əhəmiyyətli dərəcədə azalmasına səbəb olur ki, bu da öz növbəsində kənd təsərrüfatı istehsalına və ərzaq təhlükəsizliyinə təsir göstərir.</a:t>
            </a:r>
          </a:p>
        </p:txBody>
      </p:sp>
      <p:sp>
        <p:nvSpPr>
          <p:cNvPr id="9" name="Rectangle 8">
            <a:extLst>
              <a:ext uri="{FF2B5EF4-FFF2-40B4-BE49-F238E27FC236}">
                <a16:creationId xmlns:a16="http://schemas.microsoft.com/office/drawing/2014/main" id="{A414E0F6-9D51-4116-B6B4-A6958C1A514A}"/>
              </a:ext>
            </a:extLst>
          </p:cNvPr>
          <p:cNvSpPr/>
          <p:nvPr/>
        </p:nvSpPr>
        <p:spPr>
          <a:xfrm>
            <a:off x="349393" y="180917"/>
            <a:ext cx="8262651" cy="523220"/>
          </a:xfrm>
          <a:prstGeom prst="rect">
            <a:avLst/>
          </a:prstGeom>
        </p:spPr>
        <p:txBody>
          <a:bodyPr wrap="square">
            <a:spAutoFit/>
          </a:bodyPr>
          <a:lstStyle/>
          <a:p>
            <a:pPr algn="ctr"/>
            <a:r>
              <a:rPr lang="az-Latn-AZ" sz="2800" b="1" dirty="0">
                <a:solidFill>
                  <a:schemeClr val="accent3">
                    <a:lumMod val="25000"/>
                  </a:schemeClr>
                </a:solidFill>
              </a:rPr>
              <a:t>İqlim dəyişmələrinin təzahürləri</a:t>
            </a:r>
            <a:r>
              <a:rPr lang="en-US" sz="2800" b="1" dirty="0">
                <a:solidFill>
                  <a:schemeClr val="accent3">
                    <a:lumMod val="25000"/>
                  </a:schemeClr>
                </a:solidFill>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B6970E3F-C2C6-43BC-A61A-24494BD88D2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7807" y="2309315"/>
            <a:ext cx="1097280" cy="709012"/>
          </a:xfrm>
          <a:prstGeom prst="rect">
            <a:avLst/>
          </a:prstGeom>
          <a:ln>
            <a:noFill/>
          </a:ln>
          <a:effectLst>
            <a:softEdge rad="112500"/>
          </a:effectLst>
        </p:spPr>
      </p:pic>
      <p:pic>
        <p:nvPicPr>
          <p:cNvPr id="13" name="Picture 12">
            <a:extLst>
              <a:ext uri="{FF2B5EF4-FFF2-40B4-BE49-F238E27FC236}">
                <a16:creationId xmlns:a16="http://schemas.microsoft.com/office/drawing/2014/main" id="{C4FF991F-20C4-4B84-A392-205AAD8751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7807" y="4495233"/>
            <a:ext cx="1097437" cy="790154"/>
          </a:xfrm>
          <a:prstGeom prst="rect">
            <a:avLst/>
          </a:prstGeom>
          <a:ln>
            <a:noFill/>
          </a:ln>
          <a:effectLst>
            <a:softEdge rad="112500"/>
          </a:effectLst>
        </p:spPr>
      </p:pic>
    </p:spTree>
    <p:extLst>
      <p:ext uri="{BB962C8B-B14F-4D97-AF65-F5344CB8AC3E}">
        <p14:creationId xmlns:p14="http://schemas.microsoft.com/office/powerpoint/2010/main" val="3115885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F74DA1C-E6A1-4A4E-AE71-A3991D08C3B2}"/>
              </a:ext>
            </a:extLst>
          </p:cNvPr>
          <p:cNvSpPr/>
          <p:nvPr/>
        </p:nvSpPr>
        <p:spPr>
          <a:xfrm>
            <a:off x="296510" y="157051"/>
            <a:ext cx="8063720" cy="461665"/>
          </a:xfrm>
          <a:prstGeom prst="rect">
            <a:avLst/>
          </a:prstGeom>
        </p:spPr>
        <p:txBody>
          <a:bodyPr wrap="square">
            <a:spAutoFit/>
          </a:bodyPr>
          <a:lstStyle/>
          <a:p>
            <a:pPr algn="ctr"/>
            <a:r>
              <a:rPr lang="az-Latn-AZ" sz="2400" b="1" dirty="0">
                <a:solidFill>
                  <a:schemeClr val="accent4">
                    <a:lumMod val="75000"/>
                  </a:schemeClr>
                </a:solidFill>
              </a:rPr>
              <a:t>İqlim dəyişikliyinə uyğunlaşma</a:t>
            </a:r>
            <a:r>
              <a:rPr lang="en-US" sz="2400" b="1" dirty="0">
                <a:solidFill>
                  <a:schemeClr val="accent4">
                    <a:lumMod val="75000"/>
                  </a:schemeClr>
                </a:solidFill>
                <a:latin typeface="Arial" panose="020B0604020202020204" pitchFamily="34" charset="0"/>
                <a:cs typeface="Arial" panose="020B0604020202020204" pitchFamily="34" charset="0"/>
              </a:rPr>
              <a:t> </a:t>
            </a:r>
          </a:p>
        </p:txBody>
      </p:sp>
      <p:sp>
        <p:nvSpPr>
          <p:cNvPr id="8" name="Rectangle 7">
            <a:extLst>
              <a:ext uri="{FF2B5EF4-FFF2-40B4-BE49-F238E27FC236}">
                <a16:creationId xmlns:a16="http://schemas.microsoft.com/office/drawing/2014/main" id="{FF3FEC9D-F563-470C-9BD9-25044D0A0991}"/>
              </a:ext>
            </a:extLst>
          </p:cNvPr>
          <p:cNvSpPr/>
          <p:nvPr/>
        </p:nvSpPr>
        <p:spPr>
          <a:xfrm>
            <a:off x="193584" y="2015639"/>
            <a:ext cx="8269572" cy="2508379"/>
          </a:xfrm>
          <a:prstGeom prst="rect">
            <a:avLst/>
          </a:prstGeom>
        </p:spPr>
        <p:txBody>
          <a:bodyPr wrap="square">
            <a:spAutoFit/>
          </a:bodyPr>
          <a:lstStyle/>
          <a:p>
            <a:pPr algn="ctr"/>
            <a:r>
              <a:rPr lang="az-Latn-AZ" sz="1800" b="1" dirty="0">
                <a:solidFill>
                  <a:schemeClr val="tx2">
                    <a:lumMod val="90000"/>
                    <a:lumOff val="10000"/>
                  </a:schemeClr>
                </a:solidFill>
              </a:rPr>
              <a:t>İqlim dəyişikliyinə uyğunlaşma: </a:t>
            </a:r>
          </a:p>
          <a:p>
            <a:pPr algn="ctr"/>
            <a:endParaRPr lang="az-Latn-AZ" sz="1100" b="1" dirty="0">
              <a:solidFill>
                <a:schemeClr val="tx2">
                  <a:lumMod val="90000"/>
                  <a:lumOff val="10000"/>
                </a:schemeClr>
              </a:solidFill>
            </a:endParaRPr>
          </a:p>
          <a:p>
            <a:pPr marL="285750" indent="-285750" algn="just">
              <a:buFont typeface="Wingdings" panose="05000000000000000000" pitchFamily="2" charset="2"/>
              <a:buChar char="Ø"/>
            </a:pPr>
            <a:r>
              <a:rPr lang="az-Latn-AZ" dirty="0"/>
              <a:t>Faktiki və gözlənilən iqlim təsirlərinə qarşı cavab tədbiri olaraq, təbii və antropogen sistemlərin dəyişən ekoloji şəraitə uyğunlaşması, bununla da təsirlərin azaldılması və fürsətlərdən istifadə edilməsi ilə iqlim dəyişikliyinə uyğunlaşması çox aktual məsələ kimi qarşıya çıxır.</a:t>
            </a:r>
          </a:p>
          <a:p>
            <a:pPr algn="just"/>
            <a:endParaRPr lang="az-Latn-AZ" dirty="0"/>
          </a:p>
          <a:p>
            <a:pPr marL="285750" indent="-285750" algn="just">
              <a:buFont typeface="Wingdings" panose="05000000000000000000" pitchFamily="2" charset="2"/>
              <a:buChar char="Ø"/>
            </a:pPr>
            <a:r>
              <a:rPr lang="az-Latn-AZ" dirty="0"/>
              <a:t>Kənd təsərrüfatının iqlim dəyişmələrinə uyğunlaşmaq üçün su resurslarından qənaətlə istifadə olunması və suya az tələbkar olan quraqlığa davamlı bitki sortlarından istifadə olunması çox vacibdir.</a:t>
            </a:r>
          </a:p>
        </p:txBody>
      </p:sp>
      <p:sp>
        <p:nvSpPr>
          <p:cNvPr id="4" name="Rectangle 3">
            <a:extLst>
              <a:ext uri="{FF2B5EF4-FFF2-40B4-BE49-F238E27FC236}">
                <a16:creationId xmlns:a16="http://schemas.microsoft.com/office/drawing/2014/main" id="{6DE33E5A-489D-47CA-BA77-003201F77213}"/>
              </a:ext>
            </a:extLst>
          </p:cNvPr>
          <p:cNvSpPr/>
          <p:nvPr/>
        </p:nvSpPr>
        <p:spPr>
          <a:xfrm>
            <a:off x="345933" y="1119382"/>
            <a:ext cx="8117223" cy="584775"/>
          </a:xfrm>
          <a:prstGeom prst="rect">
            <a:avLst/>
          </a:prstGeom>
        </p:spPr>
        <p:txBody>
          <a:bodyPr wrap="square">
            <a:spAutoFit/>
          </a:bodyPr>
          <a:lstStyle/>
          <a:p>
            <a:pPr marL="285750" indent="-285750" algn="just">
              <a:buFont typeface="Wingdings" panose="05000000000000000000" pitchFamily="2" charset="2"/>
              <a:buChar char="Ø"/>
            </a:pPr>
            <a:r>
              <a:rPr lang="az-Latn-AZ" dirty="0"/>
              <a:t>İqlim dəyişikliyinin təsirlərinin azaldılması və daha təhlükəsiz gələcəyin təmin edilməsi üçün tədbirlər görməyimiz vacibdir</a:t>
            </a:r>
            <a:r>
              <a:rPr lang="en-GB" dirty="0"/>
              <a:t>.</a:t>
            </a:r>
            <a:endParaRPr lang="az-Latn-AZ" dirty="0"/>
          </a:p>
        </p:txBody>
      </p:sp>
      <p:sp>
        <p:nvSpPr>
          <p:cNvPr id="10" name="Rectangle 9">
            <a:extLst>
              <a:ext uri="{FF2B5EF4-FFF2-40B4-BE49-F238E27FC236}">
                <a16:creationId xmlns:a16="http://schemas.microsoft.com/office/drawing/2014/main" id="{1BA1B90A-BAA4-44DD-9217-F74960759649}"/>
              </a:ext>
            </a:extLst>
          </p:cNvPr>
          <p:cNvSpPr/>
          <p:nvPr/>
        </p:nvSpPr>
        <p:spPr>
          <a:xfrm>
            <a:off x="1140825" y="4524018"/>
            <a:ext cx="7219405" cy="1723549"/>
          </a:xfrm>
          <a:prstGeom prst="rect">
            <a:avLst/>
          </a:prstGeom>
        </p:spPr>
        <p:txBody>
          <a:bodyPr wrap="square">
            <a:spAutoFit/>
          </a:bodyPr>
          <a:lstStyle/>
          <a:p>
            <a:pPr lvl="0"/>
            <a:endParaRPr lang="az-Latn-AZ" dirty="0">
              <a:solidFill>
                <a:srgbClr val="000000"/>
              </a:solidFill>
            </a:endParaRPr>
          </a:p>
          <a:p>
            <a:pPr lvl="2"/>
            <a:r>
              <a:rPr lang="az-Latn-AZ" b="1" dirty="0">
                <a:solidFill>
                  <a:schemeClr val="tx2">
                    <a:lumMod val="90000"/>
                    <a:lumOff val="10000"/>
                  </a:schemeClr>
                </a:solidFill>
              </a:rPr>
              <a:t>Bunun üçün həyata keçirilməli tədbirlər:</a:t>
            </a:r>
          </a:p>
          <a:p>
            <a:pPr lvl="2"/>
            <a:endParaRPr lang="az-Latn-AZ" sz="1000" b="1" dirty="0">
              <a:solidFill>
                <a:schemeClr val="tx2">
                  <a:lumMod val="90000"/>
                  <a:lumOff val="10000"/>
                </a:schemeClr>
              </a:solidFill>
            </a:endParaRPr>
          </a:p>
          <a:p>
            <a:pPr marL="742950" lvl="1" indent="-285750">
              <a:buFont typeface="Arial" panose="020B0604020202020204" pitchFamily="34" charset="0"/>
              <a:buChar char="•"/>
            </a:pPr>
            <a:r>
              <a:rPr lang="az-Latn-AZ" dirty="0">
                <a:solidFill>
                  <a:srgbClr val="000000"/>
                </a:solidFill>
              </a:rPr>
              <a:t>Su resurslarından səmərəli istifadə olunması</a:t>
            </a:r>
          </a:p>
          <a:p>
            <a:pPr marL="742950" lvl="1" indent="-285750">
              <a:buFont typeface="Arial" panose="020B0604020202020204" pitchFamily="34" charset="0"/>
              <a:buChar char="•"/>
            </a:pPr>
            <a:r>
              <a:rPr lang="az-Latn-AZ" dirty="0">
                <a:solidFill>
                  <a:srgbClr val="000000"/>
                </a:solidFill>
              </a:rPr>
              <a:t>Quraqlığa davamlı bitki sortlarının yetişdirilməsi</a:t>
            </a:r>
          </a:p>
          <a:p>
            <a:pPr marL="742950" lvl="1" indent="-285750">
              <a:buFont typeface="Arial" panose="020B0604020202020204" pitchFamily="34" charset="0"/>
              <a:buChar char="•"/>
            </a:pPr>
            <a:r>
              <a:rPr lang="az-Latn-AZ" dirty="0">
                <a:solidFill>
                  <a:srgbClr val="000000"/>
                </a:solidFill>
              </a:rPr>
              <a:t>İqlimə dayanıqlı əkinçilik sisteminin qurulması</a:t>
            </a:r>
          </a:p>
          <a:p>
            <a:pPr marL="742950" lvl="1" indent="-285750">
              <a:buFont typeface="Arial" panose="020B0604020202020204" pitchFamily="34" charset="0"/>
              <a:buChar char="•"/>
            </a:pPr>
            <a:r>
              <a:rPr lang="az-Latn-AZ" dirty="0">
                <a:solidFill>
                  <a:srgbClr val="000000"/>
                </a:solidFill>
              </a:rPr>
              <a:t>Heyvandarlıqda səmərəliyin və iqlimə dayanıqlığın artırılması</a:t>
            </a:r>
            <a:endParaRPr lang="en-GB" dirty="0">
              <a:solidFill>
                <a:srgbClr val="000000"/>
              </a:solidFill>
            </a:endParaRPr>
          </a:p>
        </p:txBody>
      </p:sp>
    </p:spTree>
    <p:extLst>
      <p:ext uri="{BB962C8B-B14F-4D97-AF65-F5344CB8AC3E}">
        <p14:creationId xmlns:p14="http://schemas.microsoft.com/office/powerpoint/2010/main" val="3927670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1E853D-FC09-4CEF-99A0-39DD4EA3CB48}"/>
              </a:ext>
            </a:extLst>
          </p:cNvPr>
          <p:cNvSpPr/>
          <p:nvPr/>
        </p:nvSpPr>
        <p:spPr>
          <a:xfrm>
            <a:off x="95794" y="187587"/>
            <a:ext cx="8279230" cy="430887"/>
          </a:xfrm>
          <a:prstGeom prst="rect">
            <a:avLst/>
          </a:prstGeom>
        </p:spPr>
        <p:txBody>
          <a:bodyPr wrap="square">
            <a:spAutoFit/>
          </a:bodyPr>
          <a:lstStyle/>
          <a:p>
            <a:pPr algn="ctr"/>
            <a:r>
              <a:rPr lang="az-Latn-AZ" sz="2200" b="1" dirty="0">
                <a:solidFill>
                  <a:schemeClr val="accent4">
                    <a:lumMod val="75000"/>
                  </a:schemeClr>
                </a:solidFill>
                <a:latin typeface="Arial" panose="020B0604020202020204" pitchFamily="34" charset="0"/>
                <a:cs typeface="Arial" panose="020B0604020202020204" pitchFamily="34" charset="0"/>
              </a:rPr>
              <a:t>Su ehtiyatlarının yaradılması və səmərəli istifadə olunması </a:t>
            </a:r>
          </a:p>
        </p:txBody>
      </p:sp>
      <p:sp>
        <p:nvSpPr>
          <p:cNvPr id="10" name="Rectangle 9">
            <a:extLst>
              <a:ext uri="{FF2B5EF4-FFF2-40B4-BE49-F238E27FC236}">
                <a16:creationId xmlns:a16="http://schemas.microsoft.com/office/drawing/2014/main" id="{77B352D5-A987-4969-AFF0-660FF25603E9}"/>
              </a:ext>
            </a:extLst>
          </p:cNvPr>
          <p:cNvSpPr/>
          <p:nvPr/>
        </p:nvSpPr>
        <p:spPr>
          <a:xfrm>
            <a:off x="432703" y="1432989"/>
            <a:ext cx="8096032" cy="4478149"/>
          </a:xfrm>
          <a:prstGeom prst="rect">
            <a:avLst/>
          </a:prstGeom>
        </p:spPr>
        <p:txBody>
          <a:bodyPr wrap="square">
            <a:spAutoFit/>
          </a:bodyPr>
          <a:lstStyle/>
          <a:p>
            <a:pPr algn="ctr"/>
            <a:r>
              <a:rPr lang="az-Latn-AZ" sz="2000" b="1" dirty="0">
                <a:solidFill>
                  <a:schemeClr val="tx2">
                    <a:lumMod val="90000"/>
                    <a:lumOff val="10000"/>
                  </a:schemeClr>
                </a:solidFill>
              </a:rPr>
              <a:t>Su ehtiyatlarının yaradılması</a:t>
            </a:r>
          </a:p>
          <a:p>
            <a:pPr algn="ctr"/>
            <a:endParaRPr lang="az-Latn-AZ" sz="2000" b="1" dirty="0">
              <a:solidFill>
                <a:schemeClr val="tx2">
                  <a:lumMod val="90000"/>
                  <a:lumOff val="10000"/>
                </a:schemeClr>
              </a:solidFill>
            </a:endParaRPr>
          </a:p>
          <a:p>
            <a:pPr algn="ctr"/>
            <a:endParaRPr lang="az-Latn-AZ" sz="500" b="1" dirty="0">
              <a:solidFill>
                <a:schemeClr val="tx2">
                  <a:lumMod val="90000"/>
                  <a:lumOff val="10000"/>
                </a:schemeClr>
              </a:solidFill>
            </a:endParaRPr>
          </a:p>
          <a:p>
            <a:pPr marL="742950" lvl="1" indent="-285750" algn="just">
              <a:buFont typeface="Arial" panose="020B0604020202020204" pitchFamily="34" charset="0"/>
              <a:buChar char="•"/>
            </a:pPr>
            <a:r>
              <a:rPr lang="az-Latn-AZ" dirty="0"/>
              <a:t>Yeni su anbarlarının tikilməsi</a:t>
            </a:r>
          </a:p>
          <a:p>
            <a:pPr marL="742950" lvl="1" indent="-285750" algn="just">
              <a:buFont typeface="Arial" panose="020B0604020202020204" pitchFamily="34" charset="0"/>
              <a:buChar char="•"/>
            </a:pPr>
            <a:r>
              <a:rPr lang="az-Latn-AZ" dirty="0"/>
              <a:t>Yağış sularının toplanması və istifadə olunması</a:t>
            </a:r>
          </a:p>
          <a:p>
            <a:pPr marL="742950" lvl="1" indent="-285750" algn="just">
              <a:buFont typeface="Arial" panose="020B0604020202020204" pitchFamily="34" charset="0"/>
              <a:buChar char="•"/>
            </a:pPr>
            <a:r>
              <a:rPr lang="az-Latn-AZ" dirty="0"/>
              <a:t>Dəniz suyunun təmizlənməsi və suvarmada istifadə olunması</a:t>
            </a:r>
          </a:p>
          <a:p>
            <a:pPr marL="742950" lvl="1" indent="-285750" algn="just">
              <a:buFont typeface="Arial" panose="020B0604020202020204" pitchFamily="34" charset="0"/>
              <a:buChar char="•"/>
            </a:pPr>
            <a:r>
              <a:rPr lang="az-Latn-AZ" dirty="0"/>
              <a:t>Çirkab suların təmizlənməsi və təkrar istifadəsi</a:t>
            </a:r>
          </a:p>
          <a:p>
            <a:pPr marL="742950" lvl="1" indent="-285750" algn="just">
              <a:buFont typeface="Arial" panose="020B0604020202020204" pitchFamily="34" charset="0"/>
              <a:buChar char="•"/>
            </a:pPr>
            <a:endParaRPr lang="az-Latn-AZ" dirty="0"/>
          </a:p>
          <a:p>
            <a:pPr marL="742950" lvl="1" indent="-285750" algn="just">
              <a:buFont typeface="Arial" panose="020B0604020202020204" pitchFamily="34" charset="0"/>
              <a:buChar char="•"/>
            </a:pPr>
            <a:endParaRPr lang="az-Latn-AZ" dirty="0"/>
          </a:p>
          <a:p>
            <a:pPr marL="742950" lvl="1" indent="-285750" algn="just">
              <a:buFont typeface="Arial" panose="020B0604020202020204" pitchFamily="34" charset="0"/>
              <a:buChar char="•"/>
            </a:pPr>
            <a:endParaRPr lang="az-Latn-AZ" dirty="0"/>
          </a:p>
          <a:p>
            <a:pPr marL="742950" lvl="1" indent="-285750" algn="just">
              <a:buFont typeface="Arial" panose="020B0604020202020204" pitchFamily="34" charset="0"/>
              <a:buChar char="•"/>
            </a:pPr>
            <a:endParaRPr lang="az-Latn-AZ" dirty="0"/>
          </a:p>
          <a:p>
            <a:pPr lvl="0" algn="ctr"/>
            <a:r>
              <a:rPr lang="az-Latn-AZ" sz="2000" b="1" dirty="0">
                <a:solidFill>
                  <a:srgbClr val="002960">
                    <a:lumMod val="90000"/>
                    <a:lumOff val="10000"/>
                  </a:srgbClr>
                </a:solidFill>
              </a:rPr>
              <a:t>		İnfrastruktur təminatının inkişaf etdirilməsi</a:t>
            </a:r>
          </a:p>
          <a:p>
            <a:pPr lvl="0" algn="ctr"/>
            <a:endParaRPr lang="az-Latn-AZ" sz="2000" b="1" dirty="0">
              <a:solidFill>
                <a:srgbClr val="002960">
                  <a:lumMod val="90000"/>
                  <a:lumOff val="10000"/>
                </a:srgbClr>
              </a:solidFill>
            </a:endParaRPr>
          </a:p>
          <a:p>
            <a:pPr lvl="0" algn="ctr"/>
            <a:endParaRPr lang="az-Latn-AZ" sz="800" dirty="0"/>
          </a:p>
          <a:p>
            <a:pPr marL="742950" lvl="1" indent="-285750" algn="just">
              <a:buFont typeface="Arial" panose="020B0604020202020204" pitchFamily="34" charset="0"/>
              <a:buChar char="•"/>
            </a:pPr>
            <a:r>
              <a:rPr lang="az-Latn-AZ" dirty="0"/>
              <a:t>Torpaq məcralı kanalların yenidən qurulması və su itkilərinin qarşısının alınması</a:t>
            </a:r>
          </a:p>
          <a:p>
            <a:pPr marL="742950" lvl="1" indent="-285750" algn="just">
              <a:buFont typeface="Arial" panose="020B0604020202020204" pitchFamily="34" charset="0"/>
              <a:buChar char="•"/>
            </a:pPr>
            <a:r>
              <a:rPr lang="az-Latn-AZ" dirty="0"/>
              <a:t>Suvarma şəbəkəsinin müasir tələblərə uyğunlaşdırılması</a:t>
            </a:r>
          </a:p>
          <a:p>
            <a:pPr marL="742950" lvl="1" indent="-285750" algn="just">
              <a:buFont typeface="Arial" panose="020B0604020202020204" pitchFamily="34" charset="0"/>
              <a:buChar char="•"/>
            </a:pPr>
            <a:r>
              <a:rPr lang="az-Latn-AZ" dirty="0"/>
              <a:t>Suvarmada suya qənaət edən müasir suvarma sistemlərinin tətbiqinin genişləndirilməsi</a:t>
            </a:r>
            <a:endParaRPr lang="en-GB" sz="1800" dirty="0"/>
          </a:p>
        </p:txBody>
      </p:sp>
      <p:pic>
        <p:nvPicPr>
          <p:cNvPr id="3" name="Picture 2">
            <a:extLst>
              <a:ext uri="{FF2B5EF4-FFF2-40B4-BE49-F238E27FC236}">
                <a16:creationId xmlns:a16="http://schemas.microsoft.com/office/drawing/2014/main" id="{92180E2D-2064-4B6F-AB46-25C772686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533" y="1158341"/>
            <a:ext cx="1275646" cy="892952"/>
          </a:xfrm>
          <a:prstGeom prst="rect">
            <a:avLst/>
          </a:prstGeom>
          <a:ln>
            <a:noFill/>
          </a:ln>
          <a:effectLst>
            <a:softEdge rad="112500"/>
          </a:effectLst>
        </p:spPr>
      </p:pic>
      <p:pic>
        <p:nvPicPr>
          <p:cNvPr id="6" name="Picture 5">
            <a:extLst>
              <a:ext uri="{FF2B5EF4-FFF2-40B4-BE49-F238E27FC236}">
                <a16:creationId xmlns:a16="http://schemas.microsoft.com/office/drawing/2014/main" id="{DD8D4F3A-CC60-48A1-8158-C6E8598249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533" y="3810210"/>
            <a:ext cx="1590842" cy="892952"/>
          </a:xfrm>
          <a:prstGeom prst="rect">
            <a:avLst/>
          </a:prstGeom>
          <a:ln>
            <a:noFill/>
          </a:ln>
          <a:effectLst>
            <a:softEdge rad="112500"/>
          </a:effectLst>
        </p:spPr>
      </p:pic>
    </p:spTree>
    <p:extLst>
      <p:ext uri="{BB962C8B-B14F-4D97-AF65-F5344CB8AC3E}">
        <p14:creationId xmlns:p14="http://schemas.microsoft.com/office/powerpoint/2010/main" val="629516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1E853D-FC09-4CEF-99A0-39DD4EA3CB48}"/>
              </a:ext>
            </a:extLst>
          </p:cNvPr>
          <p:cNvSpPr/>
          <p:nvPr/>
        </p:nvSpPr>
        <p:spPr>
          <a:xfrm>
            <a:off x="668883" y="152753"/>
            <a:ext cx="7623672" cy="461665"/>
          </a:xfrm>
          <a:prstGeom prst="rect">
            <a:avLst/>
          </a:prstGeom>
        </p:spPr>
        <p:txBody>
          <a:bodyPr wrap="square">
            <a:spAutoFit/>
          </a:bodyPr>
          <a:lstStyle/>
          <a:p>
            <a:pPr algn="ctr"/>
            <a:r>
              <a:rPr lang="az-Latn-AZ" sz="2400" b="1" dirty="0">
                <a:solidFill>
                  <a:schemeClr val="accent4">
                    <a:lumMod val="75000"/>
                  </a:schemeClr>
                </a:solidFill>
                <a:latin typeface="Arial" panose="020B0604020202020204" pitchFamily="34" charset="0"/>
                <a:cs typeface="Arial" panose="020B0604020202020204" pitchFamily="34" charset="0"/>
              </a:rPr>
              <a:t>Quraqlığa davamlı bitki sortlarının yetişdirilməsi</a:t>
            </a:r>
          </a:p>
        </p:txBody>
      </p:sp>
      <p:sp>
        <p:nvSpPr>
          <p:cNvPr id="11" name="Rectangle 10">
            <a:extLst>
              <a:ext uri="{FF2B5EF4-FFF2-40B4-BE49-F238E27FC236}">
                <a16:creationId xmlns:a16="http://schemas.microsoft.com/office/drawing/2014/main" id="{F33C52A0-EEAA-4406-AF4B-4C91E1C2A5DC}"/>
              </a:ext>
            </a:extLst>
          </p:cNvPr>
          <p:cNvSpPr/>
          <p:nvPr/>
        </p:nvSpPr>
        <p:spPr>
          <a:xfrm>
            <a:off x="586414" y="1252467"/>
            <a:ext cx="7788610" cy="4216539"/>
          </a:xfrm>
          <a:prstGeom prst="rect">
            <a:avLst/>
          </a:prstGeom>
        </p:spPr>
        <p:txBody>
          <a:bodyPr wrap="square">
            <a:spAutoFit/>
          </a:bodyPr>
          <a:lstStyle/>
          <a:p>
            <a:pPr lvl="0" algn="ctr"/>
            <a:r>
              <a:rPr lang="az-Latn-AZ" sz="1800" b="1" dirty="0">
                <a:solidFill>
                  <a:srgbClr val="002960">
                    <a:lumMod val="90000"/>
                    <a:lumOff val="10000"/>
                  </a:srgbClr>
                </a:solidFill>
              </a:rPr>
              <a:t>Həyata keçirilən tədbirlər</a:t>
            </a:r>
          </a:p>
          <a:p>
            <a:pPr algn="just"/>
            <a:endParaRPr lang="az-Latn-AZ" dirty="0"/>
          </a:p>
          <a:p>
            <a:pPr marL="285750" indent="-285750" algn="just">
              <a:buFont typeface="Wingdings" panose="05000000000000000000" pitchFamily="2" charset="2"/>
              <a:buChar char="Ø"/>
            </a:pPr>
            <a:r>
              <a:rPr lang="az-Latn-AZ" dirty="0"/>
              <a:t>Səhralaşma prosesinin qarşısının alınması məqsədilə rayonlar üzrə adaptasiya olunan və quraqlığa davamlı bitkilərin və yeni sortlarının müəyyən edilməsi istiqamətində mütəmadi işlər aparılır. </a:t>
            </a:r>
          </a:p>
          <a:p>
            <a:pPr marL="285750" indent="-285750" algn="just">
              <a:buFont typeface="Wingdings" panose="05000000000000000000" pitchFamily="2" charset="2"/>
              <a:buChar char="Ø"/>
            </a:pPr>
            <a:r>
              <a:rPr lang="az-Latn-AZ" dirty="0"/>
              <a:t>Eyni zamanda kənd təsərrüfatı sahəsində iqlim dəyişmələrinə uyğunlaşma və təsirlərin yüngülləşdirilməsi planları hazırlanmışdır.</a:t>
            </a:r>
          </a:p>
          <a:p>
            <a:pPr algn="just"/>
            <a:endParaRPr lang="az-Latn-AZ" dirty="0"/>
          </a:p>
          <a:p>
            <a:pPr algn="just"/>
            <a:endParaRPr lang="az-Latn-AZ" dirty="0"/>
          </a:p>
          <a:p>
            <a:pPr algn="ctr"/>
            <a:r>
              <a:rPr lang="az-Latn-AZ" sz="1800" b="1" dirty="0">
                <a:solidFill>
                  <a:srgbClr val="002960">
                    <a:lumMod val="90000"/>
                    <a:lumOff val="10000"/>
                  </a:srgbClr>
                </a:solidFill>
              </a:rPr>
              <a:t>Suya qənaət və quraqlığa davamlı bitki sortlarının əkilməsi</a:t>
            </a:r>
          </a:p>
          <a:p>
            <a:pPr algn="ctr"/>
            <a:endParaRPr lang="az-Latn-AZ" sz="600" b="1" dirty="0">
              <a:solidFill>
                <a:srgbClr val="002960">
                  <a:lumMod val="90000"/>
                  <a:lumOff val="10000"/>
                </a:srgbClr>
              </a:solidFill>
            </a:endParaRPr>
          </a:p>
          <a:p>
            <a:pPr algn="just"/>
            <a:endParaRPr lang="az-Latn-AZ" sz="200" dirty="0"/>
          </a:p>
          <a:p>
            <a:pPr marL="285750" indent="-285750" algn="just">
              <a:buFont typeface="Wingdings" panose="05000000000000000000" pitchFamily="2" charset="2"/>
              <a:buChar char="Ø"/>
            </a:pPr>
            <a:r>
              <a:rPr lang="az-Latn-AZ" dirty="0"/>
              <a:t>Suvarılan və şorlaşmış torpaqlarda duza və quraqlığa davamlı bitki toxumlarının seçilməsi və əkilməsi,</a:t>
            </a:r>
          </a:p>
          <a:p>
            <a:pPr marL="285750" indent="-285750" algn="just">
              <a:buFont typeface="Wingdings" panose="05000000000000000000" pitchFamily="2" charset="2"/>
              <a:buChar char="Ø"/>
            </a:pPr>
            <a:r>
              <a:rPr lang="az-Latn-AZ" dirty="0"/>
              <a:t>Kənd təsərrüfatı bitkilərinin optimal müddətdə suvarma suyu ilə təmin olunması,</a:t>
            </a:r>
          </a:p>
          <a:p>
            <a:pPr marL="285750" indent="-285750" algn="just">
              <a:buFont typeface="Wingdings" panose="05000000000000000000" pitchFamily="2" charset="2"/>
              <a:buChar char="Ø"/>
            </a:pPr>
            <a:r>
              <a:rPr lang="az-Latn-AZ" dirty="0"/>
              <a:t>Kənd təsərrüfatı bitkilərinin aqrotexniki tələblərə uyğun becərilməsi, </a:t>
            </a:r>
          </a:p>
          <a:p>
            <a:pPr marL="285750" indent="-285750" algn="just">
              <a:buFont typeface="Wingdings" panose="05000000000000000000" pitchFamily="2" charset="2"/>
              <a:buChar char="Ø"/>
            </a:pPr>
            <a:r>
              <a:rPr lang="az-Latn-AZ" dirty="0"/>
              <a:t>Suvarmada suya qənaət edən müasir suvarma texnika və texnologiyalarının tətbiqinə əsaslanan intensiv təsərrüfatların formalaşdırılması.</a:t>
            </a:r>
          </a:p>
        </p:txBody>
      </p:sp>
    </p:spTree>
    <p:extLst>
      <p:ext uri="{BB962C8B-B14F-4D97-AF65-F5344CB8AC3E}">
        <p14:creationId xmlns:p14="http://schemas.microsoft.com/office/powerpoint/2010/main" val="9134224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S" val="1,2"/>
  <p:tag name="TPVERSION" val="5"/>
  <p:tag name="TPFULLVERSION" val="5.3.2.24"/>
  <p:tag name="PPTVERSION" val="14"/>
  <p:tag name="TPOS" val="2"/>
  <p:tag name="APLORISREVISION" val="9"/>
  <p:tag name="NEWNAMES" val="True"/>
  <p:tag name="ISNEWSLIDENUMBER" val="True"/>
  <p:tag name="NEWNAMES2" val="True"/>
  <p:tag name="THINKCELLPRESENTATIONDONOTDELETE" val="&lt;?xml version=&quot;1.0&quot; encoding=&quot;UTF-16&quot; standalone=&quot;yes&quot;?&gt;&lt;root reqver=&quot;24162&quot;&gt;&lt;version val=&quot;2699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1 %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7&quot;&gt;&lt;elem m_fUsage=&quot;3.23110749609000036386E+00&quot;&gt;&lt;m_msothmcolidx val=&quot;0&quot;/&gt;&lt;m_rgb r=&quot;CD&quot; g=&quot;20&quot; b=&quot;2C&quot;/&gt;&lt;m_nBrightness tagver0=&quot;26206&quot; tagname0=&quot;m_nBrightnessUNRECOGNIZED&quot; val=&quot;0&quot;/&gt;&lt;/elem&gt;&lt;elem m_fUsage=&quot;1.99028551193290015320E+00&quot;&gt;&lt;m_msothmcolidx val=&quot;0&quot;/&gt;&lt;m_rgb r=&quot;66&quot; g=&quot;66&quot; b=&quot;66&quot;/&gt;&lt;m_nBrightness tagver0=&quot;26206&quot; tagname0=&quot;m_nBrightnessUNRECOGNIZED&quot; val=&quot;0&quot;/&gt;&lt;/elem&gt;&lt;elem m_fUsage=&quot;6.56100000000000127542E-01&quot;&gt;&lt;m_msothmcolidx val=&quot;0&quot;/&gt;&lt;m_rgb r=&quot;C7&quot; g=&quot;E0&quot; b=&quot;FB&quot;/&gt;&lt;m_nBrightness tagver0=&quot;26206&quot; tagname0=&quot;m_nBrightnessUNRECOGNIZED&quot; val=&quot;0&quot;/&gt;&lt;/elem&gt;&lt;elem m_fUsage=&quot;5.90490000000000181402E-01&quot;&gt;&lt;m_msothmcolidx val=&quot;0&quot;/&gt;&lt;m_rgb r=&quot;64&quot; g=&quot;E0&quot; b=&quot;FB&quot;/&gt;&lt;m_nBrightness tagver0=&quot;26206&quot; tagname0=&quot;m_nBrightnessUNRECOGNIZED&quot; val=&quot;0&quot;/&gt;&lt;/elem&gt;&lt;elem m_fUsage=&quot;5.31441000000000163261E-01&quot;&gt;&lt;m_msothmcolidx val=&quot;0&quot;/&gt;&lt;m_rgb r=&quot;86&quot; g=&quot;AB&quot; b=&quot;F0&quot;/&gt;&lt;m_nBrightness tagver0=&quot;26206&quot; tagname0=&quot;m_nBrightnessUNRECOGNIZED&quot; val=&quot;0&quot;/&gt;&lt;/elem&gt;&lt;elem m_fUsage=&quot;4.30467210000000155556E-01&quot;&gt;&lt;m_msothmcolidx val=&quot;0&quot;/&gt;&lt;m_rgb r=&quot;F2&quot; g=&quot;7F&quot; b=&quot;00&quot;/&gt;&lt;m_nBrightness tagver0=&quot;26206&quot; tagname0=&quot;m_nBrightnessUNRECOGNIZED&quot; val=&quot;0&quot;/&gt;&lt;/elem&gt;&lt;elem m_fUsage=&quot;2.82429536481000165171E-01&quot;&gt;&lt;m_msothmcolidx val=&quot;0&quot;/&gt;&lt;m_rgb r=&quot;A3&quot; g=&quot;B3&quot; b=&quot;00&quot;/&gt;&lt;m_nBrightness tagver0=&quot;26206&quot; tagname0=&quot;m_nBrightnessUNRECOGNIZED&quot; val=&quot;0&quot;/&gt;&lt;/elem&gt;&lt;/m_vecMRU&gt;&lt;/m_mruColor&gt;&lt;m_eweekdayFirstOfWeek val=&quot;2&quot;/&gt;&lt;m_eweekdayFirstOfWorkweek val=&quot;2&quot;/&gt;&lt;m_eweekdayFirstOfWeekend val=&quot;7&quot;/&gt;&lt;/CPresentation&gt;&lt;/root&gt;"/>
  <p:tag name="MTBTACCENT" val="Accent4"/>
  <p:tag name="PREVIOUSNAME" val="C:\Users\Gozde Karaduman\Box Sync\MoA - Funding Mechanisms\00 Final docs\20180918_1stSteerco\20180918_MoA_Steerco_sharedppt.pptx"/>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ISLEGEND" val="tru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n63DEvPdSwKA_amcOoAV1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03.xml><?xml version="1.0" encoding="utf-8"?>
<p:tagLst xmlns:a="http://schemas.openxmlformats.org/drawingml/2006/main" xmlns:r="http://schemas.openxmlformats.org/officeDocument/2006/relationships" xmlns:p="http://schemas.openxmlformats.org/presentationml/2006/main">
  <p:tag name="NAME" val="Moon"/>
</p:tagLst>
</file>

<file path=ppt/tags/tag104.xml><?xml version="1.0" encoding="utf-8"?>
<p:tagLst xmlns:a="http://schemas.openxmlformats.org/drawingml/2006/main" xmlns:r="http://schemas.openxmlformats.org/officeDocument/2006/relationships" xmlns:p="http://schemas.openxmlformats.org/presentationml/2006/main">
  <p:tag name="NAME" val="Moon"/>
</p:tagLst>
</file>

<file path=ppt/tags/tag105.xml><?xml version="1.0" encoding="utf-8"?>
<p:tagLst xmlns:a="http://schemas.openxmlformats.org/drawingml/2006/main" xmlns:r="http://schemas.openxmlformats.org/officeDocument/2006/relationships" xmlns:p="http://schemas.openxmlformats.org/presentationml/2006/main">
  <p:tag name="NAME" val="Moon"/>
</p:tagLst>
</file>

<file path=ppt/tags/tag106.xml><?xml version="1.0" encoding="utf-8"?>
<p:tagLst xmlns:a="http://schemas.openxmlformats.org/drawingml/2006/main" xmlns:r="http://schemas.openxmlformats.org/officeDocument/2006/relationships" xmlns:p="http://schemas.openxmlformats.org/presentationml/2006/main">
  <p:tag name="NAME" val="Moon"/>
</p:tagLst>
</file>

<file path=ppt/tags/tag107.xml><?xml version="1.0" encoding="utf-8"?>
<p:tagLst xmlns:a="http://schemas.openxmlformats.org/drawingml/2006/main" xmlns:r="http://schemas.openxmlformats.org/officeDocument/2006/relationships" xmlns:p="http://schemas.openxmlformats.org/presentationml/2006/main">
  <p:tag name="NAME" val="Moon"/>
</p:tagLst>
</file>

<file path=ppt/tags/tag108.xml><?xml version="1.0" encoding="utf-8"?>
<p:tagLst xmlns:a="http://schemas.openxmlformats.org/drawingml/2006/main" xmlns:r="http://schemas.openxmlformats.org/officeDocument/2006/relationships" xmlns:p="http://schemas.openxmlformats.org/presentationml/2006/main">
  <p:tag name="ISLEGEND" val="true"/>
</p:tagLst>
</file>

<file path=ppt/tags/tag109.xml><?xml version="1.0" encoding="utf-8"?>
<p:tagLst xmlns:a="http://schemas.openxmlformats.org/drawingml/2006/main" xmlns:r="http://schemas.openxmlformats.org/officeDocument/2006/relationships" xmlns:p="http://schemas.openxmlformats.org/presentationml/2006/main">
  <p:tag name="ISLEGEND" val="true"/>
</p:tagLst>
</file>

<file path=ppt/tags/tag11.xml><?xml version="1.0" encoding="utf-8"?>
<p:tagLst xmlns:a="http://schemas.openxmlformats.org/drawingml/2006/main" xmlns:r="http://schemas.openxmlformats.org/officeDocument/2006/relationships" xmlns:p="http://schemas.openxmlformats.org/presentationml/2006/main">
  <p:tag name="ISLEGEND" val="true"/>
</p:tagLst>
</file>

<file path=ppt/tags/tag110.xml><?xml version="1.0" encoding="utf-8"?>
<p:tagLst xmlns:a="http://schemas.openxmlformats.org/drawingml/2006/main" xmlns:r="http://schemas.openxmlformats.org/officeDocument/2006/relationships" xmlns:p="http://schemas.openxmlformats.org/presentationml/2006/main">
  <p:tag name="ISLEGEND" val="true"/>
</p:tagLst>
</file>

<file path=ppt/tags/tag111.xml><?xml version="1.0" encoding="utf-8"?>
<p:tagLst xmlns:a="http://schemas.openxmlformats.org/drawingml/2006/main" xmlns:r="http://schemas.openxmlformats.org/officeDocument/2006/relationships" xmlns:p="http://schemas.openxmlformats.org/presentationml/2006/main">
  <p:tag name="ISLEGEND" val="true"/>
</p:tagLst>
</file>

<file path=ppt/tags/tag112.xml><?xml version="1.0" encoding="utf-8"?>
<p:tagLst xmlns:a="http://schemas.openxmlformats.org/drawingml/2006/main" xmlns:r="http://schemas.openxmlformats.org/officeDocument/2006/relationships" xmlns:p="http://schemas.openxmlformats.org/presentationml/2006/main">
  <p:tag name="ISLEGEND" val="true"/>
</p:tagLst>
</file>

<file path=ppt/tags/tag11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5.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6.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7.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1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2.xml><?xml version="1.0" encoding="utf-8"?>
<p:tagLst xmlns:a="http://schemas.openxmlformats.org/drawingml/2006/main" xmlns:r="http://schemas.openxmlformats.org/officeDocument/2006/relationships" xmlns:p="http://schemas.openxmlformats.org/presentationml/2006/main">
  <p:tag name="ISLEGEND" val="true"/>
</p:tagLst>
</file>

<file path=ppt/tags/tag12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21.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2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23.xml><?xml version="1.0" encoding="utf-8"?>
<p:tagLst xmlns:a="http://schemas.openxmlformats.org/drawingml/2006/main" xmlns:r="http://schemas.openxmlformats.org/officeDocument/2006/relationships" xmlns:p="http://schemas.openxmlformats.org/presentationml/2006/main">
  <p:tag name="ISLEGEND" val="true"/>
</p:tagLst>
</file>

<file path=ppt/tags/tag124.xml><?xml version="1.0" encoding="utf-8"?>
<p:tagLst xmlns:a="http://schemas.openxmlformats.org/drawingml/2006/main" xmlns:r="http://schemas.openxmlformats.org/officeDocument/2006/relationships" xmlns:p="http://schemas.openxmlformats.org/presentationml/2006/main">
  <p:tag name="ISLEGEND" val="true"/>
</p:tagLst>
</file>

<file path=ppt/tags/tag125.xml><?xml version="1.0" encoding="utf-8"?>
<p:tagLst xmlns:a="http://schemas.openxmlformats.org/drawingml/2006/main" xmlns:r="http://schemas.openxmlformats.org/officeDocument/2006/relationships" xmlns:p="http://schemas.openxmlformats.org/presentationml/2006/main">
  <p:tag name="ISLEGEND" val="true"/>
</p:tagLst>
</file>

<file path=ppt/tags/tag126.xml><?xml version="1.0" encoding="utf-8"?>
<p:tagLst xmlns:a="http://schemas.openxmlformats.org/drawingml/2006/main" xmlns:r="http://schemas.openxmlformats.org/officeDocument/2006/relationships" xmlns:p="http://schemas.openxmlformats.org/presentationml/2006/main">
  <p:tag name="ISLEGEND" val="true"/>
</p:tagLst>
</file>

<file path=ppt/tags/tag127.xml><?xml version="1.0" encoding="utf-8"?>
<p:tagLst xmlns:a="http://schemas.openxmlformats.org/drawingml/2006/main" xmlns:r="http://schemas.openxmlformats.org/officeDocument/2006/relationships" xmlns:p="http://schemas.openxmlformats.org/presentationml/2006/main">
  <p:tag name="ISLEGEND" val="true"/>
</p:tagLst>
</file>

<file path=ppt/tags/tag128.xml><?xml version="1.0" encoding="utf-8"?>
<p:tagLst xmlns:a="http://schemas.openxmlformats.org/drawingml/2006/main" xmlns:r="http://schemas.openxmlformats.org/officeDocument/2006/relationships" xmlns:p="http://schemas.openxmlformats.org/presentationml/2006/main">
  <p:tag name="ISLEGEND" val="true"/>
</p:tagLst>
</file>

<file path=ppt/tags/tag129.xml><?xml version="1.0" encoding="utf-8"?>
<p:tagLst xmlns:a="http://schemas.openxmlformats.org/drawingml/2006/main" xmlns:r="http://schemas.openxmlformats.org/officeDocument/2006/relationships" xmlns:p="http://schemas.openxmlformats.org/presentationml/2006/main">
  <p:tag name="ISLEGEND" val="true"/>
</p:tagLst>
</file>

<file path=ppt/tags/tag13.xml><?xml version="1.0" encoding="utf-8"?>
<p:tagLst xmlns:a="http://schemas.openxmlformats.org/drawingml/2006/main" xmlns:r="http://schemas.openxmlformats.org/officeDocument/2006/relationships" xmlns:p="http://schemas.openxmlformats.org/presentationml/2006/main">
  <p:tag name="ISLEGEND" val="tru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clFzSSCdT0ykxhaJGuSrh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2SqNcKXMQnylFX8FFWtKm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BvBN_Um4Soqge8EVP6WUog"/>
</p:tagLst>
</file>

<file path=ppt/tags/tag136.xml><?xml version="1.0" encoding="utf-8"?>
<p:tagLst xmlns:a="http://schemas.openxmlformats.org/drawingml/2006/main" xmlns:r="http://schemas.openxmlformats.org/officeDocument/2006/relationships" xmlns:p="http://schemas.openxmlformats.org/presentationml/2006/main">
  <p:tag name="NAME" val="Logo"/>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n63DEvPdSwKA_amcOoAV1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41.xml><?xml version="1.0" encoding="utf-8"?>
<p:tagLst xmlns:a="http://schemas.openxmlformats.org/drawingml/2006/main" xmlns:r="http://schemas.openxmlformats.org/officeDocument/2006/relationships" xmlns:p="http://schemas.openxmlformats.org/presentationml/2006/main">
  <p:tag name="NAME" val="Moon"/>
</p:tagLst>
</file>

<file path=ppt/tags/tag142.xml><?xml version="1.0" encoding="utf-8"?>
<p:tagLst xmlns:a="http://schemas.openxmlformats.org/drawingml/2006/main" xmlns:r="http://schemas.openxmlformats.org/officeDocument/2006/relationships" xmlns:p="http://schemas.openxmlformats.org/presentationml/2006/main">
  <p:tag name="NAME" val="Moon"/>
</p:tagLst>
</file>

<file path=ppt/tags/tag143.xml><?xml version="1.0" encoding="utf-8"?>
<p:tagLst xmlns:a="http://schemas.openxmlformats.org/drawingml/2006/main" xmlns:r="http://schemas.openxmlformats.org/officeDocument/2006/relationships" xmlns:p="http://schemas.openxmlformats.org/presentationml/2006/main">
  <p:tag name="NAME" val="Moon"/>
</p:tagLst>
</file>

<file path=ppt/tags/tag144.xml><?xml version="1.0" encoding="utf-8"?>
<p:tagLst xmlns:a="http://schemas.openxmlformats.org/drawingml/2006/main" xmlns:r="http://schemas.openxmlformats.org/officeDocument/2006/relationships" xmlns:p="http://schemas.openxmlformats.org/presentationml/2006/main">
  <p:tag name="NAME" val="Moon"/>
</p:tagLst>
</file>

<file path=ppt/tags/tag145.xml><?xml version="1.0" encoding="utf-8"?>
<p:tagLst xmlns:a="http://schemas.openxmlformats.org/drawingml/2006/main" xmlns:r="http://schemas.openxmlformats.org/officeDocument/2006/relationships" xmlns:p="http://schemas.openxmlformats.org/presentationml/2006/main">
  <p:tag name="NAME" val="Moon"/>
</p:tagLst>
</file>

<file path=ppt/tags/tag146.xml><?xml version="1.0" encoding="utf-8"?>
<p:tagLst xmlns:a="http://schemas.openxmlformats.org/drawingml/2006/main" xmlns:r="http://schemas.openxmlformats.org/officeDocument/2006/relationships" xmlns:p="http://schemas.openxmlformats.org/presentationml/2006/main">
  <p:tag name="ISLEGEND" val="true"/>
</p:tagLst>
</file>

<file path=ppt/tags/tag147.xml><?xml version="1.0" encoding="utf-8"?>
<p:tagLst xmlns:a="http://schemas.openxmlformats.org/drawingml/2006/main" xmlns:r="http://schemas.openxmlformats.org/officeDocument/2006/relationships" xmlns:p="http://schemas.openxmlformats.org/presentationml/2006/main">
  <p:tag name="ISLEGEND" val="true"/>
</p:tagLst>
</file>

<file path=ppt/tags/tag148.xml><?xml version="1.0" encoding="utf-8"?>
<p:tagLst xmlns:a="http://schemas.openxmlformats.org/drawingml/2006/main" xmlns:r="http://schemas.openxmlformats.org/officeDocument/2006/relationships" xmlns:p="http://schemas.openxmlformats.org/presentationml/2006/main">
  <p:tag name="ISLEGEND" val="true"/>
</p:tagLst>
</file>

<file path=ppt/tags/tag149.xml><?xml version="1.0" encoding="utf-8"?>
<p:tagLst xmlns:a="http://schemas.openxmlformats.org/drawingml/2006/main" xmlns:r="http://schemas.openxmlformats.org/officeDocument/2006/relationships" xmlns:p="http://schemas.openxmlformats.org/presentationml/2006/main">
  <p:tag name="ISLEGEND" val="true"/>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0.xml><?xml version="1.0" encoding="utf-8"?>
<p:tagLst xmlns:a="http://schemas.openxmlformats.org/drawingml/2006/main" xmlns:r="http://schemas.openxmlformats.org/officeDocument/2006/relationships" xmlns:p="http://schemas.openxmlformats.org/presentationml/2006/main">
  <p:tag name="ISLEGEND" val="true"/>
</p:tagLst>
</file>

<file path=ppt/tags/tag15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5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5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5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6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61.xml><?xml version="1.0" encoding="utf-8"?>
<p:tagLst xmlns:a="http://schemas.openxmlformats.org/drawingml/2006/main" xmlns:r="http://schemas.openxmlformats.org/officeDocument/2006/relationships" xmlns:p="http://schemas.openxmlformats.org/presentationml/2006/main">
  <p:tag name="ISLEGEND" val="true"/>
</p:tagLst>
</file>

<file path=ppt/tags/tag162.xml><?xml version="1.0" encoding="utf-8"?>
<p:tagLst xmlns:a="http://schemas.openxmlformats.org/drawingml/2006/main" xmlns:r="http://schemas.openxmlformats.org/officeDocument/2006/relationships" xmlns:p="http://schemas.openxmlformats.org/presentationml/2006/main">
  <p:tag name="ISLEGEND" val="true"/>
</p:tagLst>
</file>

<file path=ppt/tags/tag163.xml><?xml version="1.0" encoding="utf-8"?>
<p:tagLst xmlns:a="http://schemas.openxmlformats.org/drawingml/2006/main" xmlns:r="http://schemas.openxmlformats.org/officeDocument/2006/relationships" xmlns:p="http://schemas.openxmlformats.org/presentationml/2006/main">
  <p:tag name="ISLEGEND" val="true"/>
</p:tagLst>
</file>

<file path=ppt/tags/tag164.xml><?xml version="1.0" encoding="utf-8"?>
<p:tagLst xmlns:a="http://schemas.openxmlformats.org/drawingml/2006/main" xmlns:r="http://schemas.openxmlformats.org/officeDocument/2006/relationships" xmlns:p="http://schemas.openxmlformats.org/presentationml/2006/main">
  <p:tag name="ISLEGEND" val="true"/>
</p:tagLst>
</file>

<file path=ppt/tags/tag165.xml><?xml version="1.0" encoding="utf-8"?>
<p:tagLst xmlns:a="http://schemas.openxmlformats.org/drawingml/2006/main" xmlns:r="http://schemas.openxmlformats.org/officeDocument/2006/relationships" xmlns:p="http://schemas.openxmlformats.org/presentationml/2006/main">
  <p:tag name="ISLEGEND" val="true"/>
</p:tagLst>
</file>

<file path=ppt/tags/tag166.xml><?xml version="1.0" encoding="utf-8"?>
<p:tagLst xmlns:a="http://schemas.openxmlformats.org/drawingml/2006/main" xmlns:r="http://schemas.openxmlformats.org/officeDocument/2006/relationships" xmlns:p="http://schemas.openxmlformats.org/presentationml/2006/main">
  <p:tag name="ISLEGEND" val="true"/>
</p:tagLst>
</file>

<file path=ppt/tags/tag167.xml><?xml version="1.0" encoding="utf-8"?>
<p:tagLst xmlns:a="http://schemas.openxmlformats.org/drawingml/2006/main" xmlns:r="http://schemas.openxmlformats.org/officeDocument/2006/relationships" xmlns:p="http://schemas.openxmlformats.org/presentationml/2006/main">
  <p:tag name="ISLEGEND" val="tru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clFzSSCdT0ykxhaJGuSrhg"/>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2SqNcKXMQnylFX8FFWtKm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BvBN_Um4Soqge8EVP6WUog"/>
</p:tagLst>
</file>

<file path=ppt/tags/tag174.xml><?xml version="1.0" encoding="utf-8"?>
<p:tagLst xmlns:a="http://schemas.openxmlformats.org/drawingml/2006/main" xmlns:r="http://schemas.openxmlformats.org/officeDocument/2006/relationships" xmlns:p="http://schemas.openxmlformats.org/presentationml/2006/main">
  <p:tag name="NAME" val="Logo"/>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177.xml><?xml version="1.0" encoding="utf-8"?>
<p:tagLst xmlns:a="http://schemas.openxmlformats.org/drawingml/2006/main" xmlns:r="http://schemas.openxmlformats.org/officeDocument/2006/relationships" xmlns:p="http://schemas.openxmlformats.org/presentationml/2006/main">
  <p:tag name="NAME" val="Moon"/>
</p:tagLst>
</file>

<file path=ppt/tags/tag178.xml><?xml version="1.0" encoding="utf-8"?>
<p:tagLst xmlns:a="http://schemas.openxmlformats.org/drawingml/2006/main" xmlns:r="http://schemas.openxmlformats.org/officeDocument/2006/relationships" xmlns:p="http://schemas.openxmlformats.org/presentationml/2006/main">
  <p:tag name="NAME" val="Moon"/>
</p:tagLst>
</file>

<file path=ppt/tags/tag179.xml><?xml version="1.0" encoding="utf-8"?>
<p:tagLst xmlns:a="http://schemas.openxmlformats.org/drawingml/2006/main" xmlns:r="http://schemas.openxmlformats.org/officeDocument/2006/relationships" xmlns:p="http://schemas.openxmlformats.org/presentationml/2006/main">
  <p:tag name="NAME" val="Moon"/>
</p:tagLst>
</file>

<file path=ppt/tags/tag18.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80.xml><?xml version="1.0" encoding="utf-8"?>
<p:tagLst xmlns:a="http://schemas.openxmlformats.org/drawingml/2006/main" xmlns:r="http://schemas.openxmlformats.org/officeDocument/2006/relationships" xmlns:p="http://schemas.openxmlformats.org/presentationml/2006/main">
  <p:tag name="NAME" val="Moon"/>
</p:tagLst>
</file>

<file path=ppt/tags/tag181.xml><?xml version="1.0" encoding="utf-8"?>
<p:tagLst xmlns:a="http://schemas.openxmlformats.org/drawingml/2006/main" xmlns:r="http://schemas.openxmlformats.org/officeDocument/2006/relationships" xmlns:p="http://schemas.openxmlformats.org/presentationml/2006/main">
  <p:tag name="NAME" val="Moon"/>
</p:tagLst>
</file>

<file path=ppt/tags/tag182.xml><?xml version="1.0" encoding="utf-8"?>
<p:tagLst xmlns:a="http://schemas.openxmlformats.org/drawingml/2006/main" xmlns:r="http://schemas.openxmlformats.org/officeDocument/2006/relationships" xmlns:p="http://schemas.openxmlformats.org/presentationml/2006/main">
  <p:tag name="ISLEGEND" val="true"/>
</p:tagLst>
</file>

<file path=ppt/tags/tag183.xml><?xml version="1.0" encoding="utf-8"?>
<p:tagLst xmlns:a="http://schemas.openxmlformats.org/drawingml/2006/main" xmlns:r="http://schemas.openxmlformats.org/officeDocument/2006/relationships" xmlns:p="http://schemas.openxmlformats.org/presentationml/2006/main">
  <p:tag name="ISLEGEND" val="true"/>
</p:tagLst>
</file>

<file path=ppt/tags/tag184.xml><?xml version="1.0" encoding="utf-8"?>
<p:tagLst xmlns:a="http://schemas.openxmlformats.org/drawingml/2006/main" xmlns:r="http://schemas.openxmlformats.org/officeDocument/2006/relationships" xmlns:p="http://schemas.openxmlformats.org/presentationml/2006/main">
  <p:tag name="ISLEGEND" val="true"/>
</p:tagLst>
</file>

<file path=ppt/tags/tag185.xml><?xml version="1.0" encoding="utf-8"?>
<p:tagLst xmlns:a="http://schemas.openxmlformats.org/drawingml/2006/main" xmlns:r="http://schemas.openxmlformats.org/officeDocument/2006/relationships" xmlns:p="http://schemas.openxmlformats.org/presentationml/2006/main">
  <p:tag name="ISLEGEND" val="true"/>
</p:tagLst>
</file>

<file path=ppt/tags/tag186.xml><?xml version="1.0" encoding="utf-8"?>
<p:tagLst xmlns:a="http://schemas.openxmlformats.org/drawingml/2006/main" xmlns:r="http://schemas.openxmlformats.org/officeDocument/2006/relationships" xmlns:p="http://schemas.openxmlformats.org/presentationml/2006/main">
  <p:tag name="ISLEGEND" val="true"/>
</p:tagLst>
</file>

<file path=ppt/tags/tag18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8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8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9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9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9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9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9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9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7.xml><?xml version="1.0" encoding="utf-8"?>
<p:tagLst xmlns:a="http://schemas.openxmlformats.org/drawingml/2006/main" xmlns:r="http://schemas.openxmlformats.org/officeDocument/2006/relationships" xmlns:p="http://schemas.openxmlformats.org/presentationml/2006/main">
  <p:tag name="ISLEGEND" val="true"/>
</p:tagLst>
</file>

<file path=ppt/tags/tag198.xml><?xml version="1.0" encoding="utf-8"?>
<p:tagLst xmlns:a="http://schemas.openxmlformats.org/drawingml/2006/main" xmlns:r="http://schemas.openxmlformats.org/officeDocument/2006/relationships" xmlns:p="http://schemas.openxmlformats.org/presentationml/2006/main">
  <p:tag name="ISLEGEND" val="true"/>
</p:tagLst>
</file>

<file path=ppt/tags/tag199.xml><?xml version="1.0" encoding="utf-8"?>
<p:tagLst xmlns:a="http://schemas.openxmlformats.org/drawingml/2006/main" xmlns:r="http://schemas.openxmlformats.org/officeDocument/2006/relationships" xmlns:p="http://schemas.openxmlformats.org/presentationml/2006/main">
  <p:tag name="ISLEGEND" val="tru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00.xml><?xml version="1.0" encoding="utf-8"?>
<p:tagLst xmlns:a="http://schemas.openxmlformats.org/drawingml/2006/main" xmlns:r="http://schemas.openxmlformats.org/officeDocument/2006/relationships" xmlns:p="http://schemas.openxmlformats.org/presentationml/2006/main">
  <p:tag name="ISLEGEND" val="true"/>
</p:tagLst>
</file>

<file path=ppt/tags/tag201.xml><?xml version="1.0" encoding="utf-8"?>
<p:tagLst xmlns:a="http://schemas.openxmlformats.org/drawingml/2006/main" xmlns:r="http://schemas.openxmlformats.org/officeDocument/2006/relationships" xmlns:p="http://schemas.openxmlformats.org/presentationml/2006/main">
  <p:tag name="ISLEGEND" val="true"/>
</p:tagLst>
</file>

<file path=ppt/tags/tag202.xml><?xml version="1.0" encoding="utf-8"?>
<p:tagLst xmlns:a="http://schemas.openxmlformats.org/drawingml/2006/main" xmlns:r="http://schemas.openxmlformats.org/officeDocument/2006/relationships" xmlns:p="http://schemas.openxmlformats.org/presentationml/2006/main">
  <p:tag name="ISLEGEND" val="true"/>
</p:tagLst>
</file>

<file path=ppt/tags/tag203.xml><?xml version="1.0" encoding="utf-8"?>
<p:tagLst xmlns:a="http://schemas.openxmlformats.org/drawingml/2006/main" xmlns:r="http://schemas.openxmlformats.org/officeDocument/2006/relationships" xmlns:p="http://schemas.openxmlformats.org/presentationml/2006/main">
  <p:tag name="ISLEGEND" val="true"/>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clFzSSCdT0ykxhaJGuSrhg"/>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2SqNcKXMQnylFX8FFWtKm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BvBN_Um4Soqge8EVP6WUog"/>
</p:tagLst>
</file>

<file path=ppt/tags/tag21.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10.xml><?xml version="1.0" encoding="utf-8"?>
<p:tagLst xmlns:a="http://schemas.openxmlformats.org/drawingml/2006/main" xmlns:r="http://schemas.openxmlformats.org/officeDocument/2006/relationships" xmlns:p="http://schemas.openxmlformats.org/presentationml/2006/main">
  <p:tag name="NAME" val="Logo"/>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n63DEvPdSwKA_amcOoAV1w"/>
</p:tagLst>
</file>

<file path=ppt/tags/tag22.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2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4.xml><?xml version="1.0" encoding="utf-8"?>
<p:tagLst xmlns:a="http://schemas.openxmlformats.org/drawingml/2006/main" xmlns:r="http://schemas.openxmlformats.org/officeDocument/2006/relationships" xmlns:p="http://schemas.openxmlformats.org/presentationml/2006/main">
  <p:tag name="ISLEGEND" val="true"/>
</p:tagLst>
</file>

<file path=ppt/tags/tag25.xml><?xml version="1.0" encoding="utf-8"?>
<p:tagLst xmlns:a="http://schemas.openxmlformats.org/drawingml/2006/main" xmlns:r="http://schemas.openxmlformats.org/officeDocument/2006/relationships" xmlns:p="http://schemas.openxmlformats.org/presentationml/2006/main">
  <p:tag name="ISLEGEND" val="true"/>
</p:tagLst>
</file>

<file path=ppt/tags/tag26.xml><?xml version="1.0" encoding="utf-8"?>
<p:tagLst xmlns:a="http://schemas.openxmlformats.org/drawingml/2006/main" xmlns:r="http://schemas.openxmlformats.org/officeDocument/2006/relationships" xmlns:p="http://schemas.openxmlformats.org/presentationml/2006/main">
  <p:tag name="ISLEGEND" val="true"/>
</p:tagLst>
</file>

<file path=ppt/tags/tag27.xml><?xml version="1.0" encoding="utf-8"?>
<p:tagLst xmlns:a="http://schemas.openxmlformats.org/drawingml/2006/main" xmlns:r="http://schemas.openxmlformats.org/officeDocument/2006/relationships" xmlns:p="http://schemas.openxmlformats.org/presentationml/2006/main">
  <p:tag name="ISLEGEND" val="true"/>
</p:tagLst>
</file>

<file path=ppt/tags/tag28.xml><?xml version="1.0" encoding="utf-8"?>
<p:tagLst xmlns:a="http://schemas.openxmlformats.org/drawingml/2006/main" xmlns:r="http://schemas.openxmlformats.org/officeDocument/2006/relationships" xmlns:p="http://schemas.openxmlformats.org/presentationml/2006/main">
  <p:tag name="ISLEGEND" val="true"/>
</p:tagLst>
</file>

<file path=ppt/tags/tag29.xml><?xml version="1.0" encoding="utf-8"?>
<p:tagLst xmlns:a="http://schemas.openxmlformats.org/drawingml/2006/main" xmlns:r="http://schemas.openxmlformats.org/officeDocument/2006/relationships" xmlns:p="http://schemas.openxmlformats.org/presentationml/2006/main">
  <p:tag name="ISLEGEND" val="tru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30.xml><?xml version="1.0" encoding="utf-8"?>
<p:tagLst xmlns:a="http://schemas.openxmlformats.org/drawingml/2006/main" xmlns:r="http://schemas.openxmlformats.org/officeDocument/2006/relationships" xmlns:p="http://schemas.openxmlformats.org/presentationml/2006/main">
  <p:tag name="ISLEGEND" val="tru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clFzSSCdT0ykxhaJGuSrh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2SqNcKXMQnylFX8FFWtKm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BvBN_Um4Soqge8EVP6WUog"/>
</p:tagLst>
</file>

<file path=ppt/tags/tag37.xml><?xml version="1.0" encoding="utf-8"?>
<p:tagLst xmlns:a="http://schemas.openxmlformats.org/drawingml/2006/main" xmlns:r="http://schemas.openxmlformats.org/officeDocument/2006/relationships" xmlns:p="http://schemas.openxmlformats.org/presentationml/2006/main">
  <p:tag name="NAME" val="Logo"/>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n63DEvPdSwKA_amcOoAV1w"/>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42.xml><?xml version="1.0" encoding="utf-8"?>
<p:tagLst xmlns:a="http://schemas.openxmlformats.org/drawingml/2006/main" xmlns:r="http://schemas.openxmlformats.org/officeDocument/2006/relationships" xmlns:p="http://schemas.openxmlformats.org/presentationml/2006/main">
  <p:tag name="NAME" val="Moon"/>
</p:tagLst>
</file>

<file path=ppt/tags/tag43.xml><?xml version="1.0" encoding="utf-8"?>
<p:tagLst xmlns:a="http://schemas.openxmlformats.org/drawingml/2006/main" xmlns:r="http://schemas.openxmlformats.org/officeDocument/2006/relationships" xmlns:p="http://schemas.openxmlformats.org/presentationml/2006/main">
  <p:tag name="NAME" val="Moon"/>
</p:tagLst>
</file>

<file path=ppt/tags/tag44.xml><?xml version="1.0" encoding="utf-8"?>
<p:tagLst xmlns:a="http://schemas.openxmlformats.org/drawingml/2006/main" xmlns:r="http://schemas.openxmlformats.org/officeDocument/2006/relationships" xmlns:p="http://schemas.openxmlformats.org/presentationml/2006/main">
  <p:tag name="NAME" val="Moon"/>
</p:tagLst>
</file>

<file path=ppt/tags/tag45.xml><?xml version="1.0" encoding="utf-8"?>
<p:tagLst xmlns:a="http://schemas.openxmlformats.org/drawingml/2006/main" xmlns:r="http://schemas.openxmlformats.org/officeDocument/2006/relationships" xmlns:p="http://schemas.openxmlformats.org/presentationml/2006/main">
  <p:tag name="NAME" val="Moon"/>
</p:tagLst>
</file>

<file path=ppt/tags/tag46.xml><?xml version="1.0" encoding="utf-8"?>
<p:tagLst xmlns:a="http://schemas.openxmlformats.org/drawingml/2006/main" xmlns:r="http://schemas.openxmlformats.org/officeDocument/2006/relationships" xmlns:p="http://schemas.openxmlformats.org/presentationml/2006/main">
  <p:tag name="NAME" val="Moon"/>
</p:tagLst>
</file>

<file path=ppt/tags/tag4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5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5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5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OSvV086pS5iT7YUAxGzQb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WF2WqO2KRGGF.jFN8CYTt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WF2WqO2KRGGF.jFN8CYTt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65.xml><?xml version="1.0" encoding="utf-8"?>
<p:tagLst xmlns:a="http://schemas.openxmlformats.org/drawingml/2006/main" xmlns:r="http://schemas.openxmlformats.org/officeDocument/2006/relationships" xmlns:p="http://schemas.openxmlformats.org/presentationml/2006/main">
  <p:tag name="NAME" val="Moon"/>
</p:tagLst>
</file>

<file path=ppt/tags/tag66.xml><?xml version="1.0" encoding="utf-8"?>
<p:tagLst xmlns:a="http://schemas.openxmlformats.org/drawingml/2006/main" xmlns:r="http://schemas.openxmlformats.org/officeDocument/2006/relationships" xmlns:p="http://schemas.openxmlformats.org/presentationml/2006/main">
  <p:tag name="NAME" val="Moon"/>
</p:tagLst>
</file>

<file path=ppt/tags/tag67.xml><?xml version="1.0" encoding="utf-8"?>
<p:tagLst xmlns:a="http://schemas.openxmlformats.org/drawingml/2006/main" xmlns:r="http://schemas.openxmlformats.org/officeDocument/2006/relationships" xmlns:p="http://schemas.openxmlformats.org/presentationml/2006/main">
  <p:tag name="NAME" val="Moon"/>
</p:tagLst>
</file>

<file path=ppt/tags/tag68.xml><?xml version="1.0" encoding="utf-8"?>
<p:tagLst xmlns:a="http://schemas.openxmlformats.org/drawingml/2006/main" xmlns:r="http://schemas.openxmlformats.org/officeDocument/2006/relationships" xmlns:p="http://schemas.openxmlformats.org/presentationml/2006/main">
  <p:tag name="NAME" val="Moon"/>
</p:tagLst>
</file>

<file path=ppt/tags/tag69.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ISLEGEND" val="true"/>
</p:tagLst>
</file>

<file path=ppt/tags/tag71.xml><?xml version="1.0" encoding="utf-8"?>
<p:tagLst xmlns:a="http://schemas.openxmlformats.org/drawingml/2006/main" xmlns:r="http://schemas.openxmlformats.org/officeDocument/2006/relationships" xmlns:p="http://schemas.openxmlformats.org/presentationml/2006/main">
  <p:tag name="ISLEGEND" val="true"/>
</p:tagLst>
</file>

<file path=ppt/tags/tag72.xml><?xml version="1.0" encoding="utf-8"?>
<p:tagLst xmlns:a="http://schemas.openxmlformats.org/drawingml/2006/main" xmlns:r="http://schemas.openxmlformats.org/officeDocument/2006/relationships" xmlns:p="http://schemas.openxmlformats.org/presentationml/2006/main">
  <p:tag name="ISLEGEND" val="true"/>
</p:tagLst>
</file>

<file path=ppt/tags/tag73.xml><?xml version="1.0" encoding="utf-8"?>
<p:tagLst xmlns:a="http://schemas.openxmlformats.org/drawingml/2006/main" xmlns:r="http://schemas.openxmlformats.org/officeDocument/2006/relationships" xmlns:p="http://schemas.openxmlformats.org/presentationml/2006/main">
  <p:tag name="ISLEGEND" val="true"/>
</p:tagLst>
</file>

<file path=ppt/tags/tag74.xml><?xml version="1.0" encoding="utf-8"?>
<p:tagLst xmlns:a="http://schemas.openxmlformats.org/drawingml/2006/main" xmlns:r="http://schemas.openxmlformats.org/officeDocument/2006/relationships" xmlns:p="http://schemas.openxmlformats.org/presentationml/2006/main">
  <p:tag name="ISLEGEND" val="true"/>
</p:tagLst>
</file>

<file path=ppt/tags/tag7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7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7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7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7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8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8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8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8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85.xml><?xml version="1.0" encoding="utf-8"?>
<p:tagLst xmlns:a="http://schemas.openxmlformats.org/drawingml/2006/main" xmlns:r="http://schemas.openxmlformats.org/officeDocument/2006/relationships" xmlns:p="http://schemas.openxmlformats.org/presentationml/2006/main">
  <p:tag name="ISLEGEND" val="true"/>
</p:tagLst>
</file>

<file path=ppt/tags/tag86.xml><?xml version="1.0" encoding="utf-8"?>
<p:tagLst xmlns:a="http://schemas.openxmlformats.org/drawingml/2006/main" xmlns:r="http://schemas.openxmlformats.org/officeDocument/2006/relationships" xmlns:p="http://schemas.openxmlformats.org/presentationml/2006/main">
  <p:tag name="ISLEGEND" val="true"/>
</p:tagLst>
</file>

<file path=ppt/tags/tag87.xml><?xml version="1.0" encoding="utf-8"?>
<p:tagLst xmlns:a="http://schemas.openxmlformats.org/drawingml/2006/main" xmlns:r="http://schemas.openxmlformats.org/officeDocument/2006/relationships" xmlns:p="http://schemas.openxmlformats.org/presentationml/2006/main">
  <p:tag name="ISLEGEND" val="true"/>
</p:tagLst>
</file>

<file path=ppt/tags/tag88.xml><?xml version="1.0" encoding="utf-8"?>
<p:tagLst xmlns:a="http://schemas.openxmlformats.org/drawingml/2006/main" xmlns:r="http://schemas.openxmlformats.org/officeDocument/2006/relationships" xmlns:p="http://schemas.openxmlformats.org/presentationml/2006/main">
  <p:tag name="ISLEGEND" val="true"/>
</p:tagLst>
</file>

<file path=ppt/tags/tag89.xml><?xml version="1.0" encoding="utf-8"?>
<p:tagLst xmlns:a="http://schemas.openxmlformats.org/drawingml/2006/main" xmlns:r="http://schemas.openxmlformats.org/officeDocument/2006/relationships" xmlns:p="http://schemas.openxmlformats.org/presentationml/2006/main">
  <p:tag name="ISLEGEND" val="true"/>
</p:tagLst>
</file>

<file path=ppt/tags/tag9.xml><?xml version="1.0" encoding="utf-8"?>
<p:tagLst xmlns:a="http://schemas.openxmlformats.org/drawingml/2006/main" xmlns:r="http://schemas.openxmlformats.org/officeDocument/2006/relationships" xmlns:p="http://schemas.openxmlformats.org/presentationml/2006/main">
  <p:tag name="ISLEGEND" val="true"/>
</p:tagLst>
</file>

<file path=ppt/tags/tag90.xml><?xml version="1.0" encoding="utf-8"?>
<p:tagLst xmlns:a="http://schemas.openxmlformats.org/drawingml/2006/main" xmlns:r="http://schemas.openxmlformats.org/officeDocument/2006/relationships" xmlns:p="http://schemas.openxmlformats.org/presentationml/2006/main">
  <p:tag name="ISLEGEND" val="true"/>
</p:tagLst>
</file>

<file path=ppt/tags/tag91.xml><?xml version="1.0" encoding="utf-8"?>
<p:tagLst xmlns:a="http://schemas.openxmlformats.org/drawingml/2006/main" xmlns:r="http://schemas.openxmlformats.org/officeDocument/2006/relationships" xmlns:p="http://schemas.openxmlformats.org/presentationml/2006/main">
  <p:tag name="ISLEGEND" val="tru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clFzSSCdT0ykxhaJGuSrh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2SqNcKXMQnylFX8FFWtKm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BvBN_Um4Soqge8EVP6WUog"/>
</p:tagLst>
</file>

<file path=ppt/tags/tag98.xml><?xml version="1.0" encoding="utf-8"?>
<p:tagLst xmlns:a="http://schemas.openxmlformats.org/drawingml/2006/main" xmlns:r="http://schemas.openxmlformats.org/officeDocument/2006/relationships" xmlns:p="http://schemas.openxmlformats.org/presentationml/2006/main">
  <p:tag name="NAME" val="Logo"/>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irm Format - template_Blue">
  <a:themeElements>
    <a:clrScheme name="Azerbaijan">
      <a:dk1>
        <a:srgbClr val="000000"/>
      </a:dk1>
      <a:lt1>
        <a:srgbClr val="FFFFFF"/>
      </a:lt1>
      <a:dk2>
        <a:srgbClr val="002960"/>
      </a:dk2>
      <a:lt2>
        <a:srgbClr val="FFFFFF"/>
      </a:lt2>
      <a:accent1>
        <a:srgbClr val="C5C5C5"/>
      </a:accent1>
      <a:accent2>
        <a:srgbClr val="00ADEF"/>
      </a:accent2>
      <a:accent3>
        <a:srgbClr val="D9E7C9"/>
      </a:accent3>
      <a:accent4>
        <a:srgbClr val="526E33"/>
      </a:accent4>
      <a:accent5>
        <a:srgbClr val="F27F00"/>
      </a:accent5>
      <a:accent6>
        <a:srgbClr val="808080"/>
      </a:accent6>
      <a:hlink>
        <a:srgbClr val="0065BD"/>
      </a:hlink>
      <a:folHlink>
        <a:srgbClr val="002960"/>
      </a:folHlink>
    </a:clrScheme>
    <a:fontScheme name="Custom 4">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Azerbaijan">
        <a:dk1>
          <a:srgbClr val="000000"/>
        </a:dk1>
        <a:lt1>
          <a:srgbClr val="FFFFFF"/>
        </a:lt1>
        <a:dk2>
          <a:srgbClr val="002960"/>
        </a:dk2>
        <a:lt2>
          <a:srgbClr val="FFFFFF"/>
        </a:lt2>
        <a:accent1>
          <a:srgbClr val="C5C5C5"/>
        </a:accent1>
        <a:accent2>
          <a:srgbClr val="00ADEF"/>
        </a:accent2>
        <a:accent3>
          <a:srgbClr val="D9E7C9"/>
        </a:accent3>
        <a:accent4>
          <a:srgbClr val="526E33"/>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3E13674-A1AE-4CD7-A766-C89FB4327D25}" vid="{EFCF8206-EE22-4ED1-8604-A72CD5CE5B04}"/>
    </a:ext>
  </a:extLst>
</a:theme>
</file>

<file path=ppt/theme/theme2.xml><?xml version="1.0" encoding="utf-8"?>
<a:theme xmlns:a="http://schemas.openxmlformats.org/drawingml/2006/main" name="CF_ZJ0001">
  <a:themeElements>
    <a:clrScheme name="Custom">
      <a:dk1>
        <a:srgbClr val="000000"/>
      </a:dk1>
      <a:lt1>
        <a:srgbClr val="FFFFFF"/>
      </a:lt1>
      <a:dk2>
        <a:srgbClr val="526E33"/>
      </a:dk2>
      <a:lt2>
        <a:srgbClr val="FFFFFF"/>
      </a:lt2>
      <a:accent1>
        <a:srgbClr val="C5C5C5"/>
      </a:accent1>
      <a:accent2>
        <a:srgbClr val="00ADEF"/>
      </a:accent2>
      <a:accent3>
        <a:srgbClr val="D9E7C9"/>
      </a:accent3>
      <a:accent4>
        <a:srgbClr val="526E33"/>
      </a:accent4>
      <a:accent5>
        <a:srgbClr val="F27F00"/>
      </a:accent5>
      <a:accent6>
        <a:srgbClr val="808080"/>
      </a:accent6>
      <a:hlink>
        <a:srgbClr val="D9E7C9"/>
      </a:hlink>
      <a:folHlink>
        <a:srgbClr val="526E33"/>
      </a:folHlink>
    </a:clrScheme>
    <a:fontScheme name="Custom 3">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no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stom">
        <a:dk1>
          <a:srgbClr val="000000"/>
        </a:dk1>
        <a:lt1>
          <a:srgbClr val="FFFFFF"/>
        </a:lt1>
        <a:dk2>
          <a:srgbClr val="526E33"/>
        </a:dk2>
        <a:lt2>
          <a:srgbClr val="FFFFFF"/>
        </a:lt2>
        <a:accent1>
          <a:srgbClr val="C5C5C5"/>
        </a:accent1>
        <a:accent2>
          <a:srgbClr val="00ADEF"/>
        </a:accent2>
        <a:accent3>
          <a:srgbClr val="D9E7C9"/>
        </a:accent3>
        <a:accent4>
          <a:srgbClr val="526E33"/>
        </a:accent4>
        <a:accent5>
          <a:srgbClr val="F27F00"/>
        </a:accent5>
        <a:accent6>
          <a:srgbClr val="808080"/>
        </a:accent6>
        <a:hlink>
          <a:srgbClr val="D9E7C9"/>
        </a:hlink>
        <a:folHlink>
          <a:srgbClr val="526E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F_ZJ0001.potx" id="{D058E94D-4859-400E-8E6D-105D3E5CD288}" vid="{A8719695-7743-46A3-9341-8E69AAAD4D70}"/>
    </a:ext>
  </a:extLst>
</a:theme>
</file>

<file path=ppt/theme/theme3.xml><?xml version="1.0" encoding="utf-8"?>
<a:theme xmlns:a="http://schemas.openxmlformats.org/drawingml/2006/main" name="1_Firm Format - template_Blue">
  <a:themeElements>
    <a:clrScheme name="Azerbaijan">
      <a:dk1>
        <a:srgbClr val="000000"/>
      </a:dk1>
      <a:lt1>
        <a:srgbClr val="FFFFFF"/>
      </a:lt1>
      <a:dk2>
        <a:srgbClr val="002960"/>
      </a:dk2>
      <a:lt2>
        <a:srgbClr val="FFFFFF"/>
      </a:lt2>
      <a:accent1>
        <a:srgbClr val="C5C5C5"/>
      </a:accent1>
      <a:accent2>
        <a:srgbClr val="00ADEF"/>
      </a:accent2>
      <a:accent3>
        <a:srgbClr val="D9E7C9"/>
      </a:accent3>
      <a:accent4>
        <a:srgbClr val="526E33"/>
      </a:accent4>
      <a:accent5>
        <a:srgbClr val="F27F00"/>
      </a:accent5>
      <a:accent6>
        <a:srgbClr val="808080"/>
      </a:accent6>
      <a:hlink>
        <a:srgbClr val="0065BD"/>
      </a:hlink>
      <a:folHlink>
        <a:srgbClr val="002960"/>
      </a:folHlink>
    </a:clrScheme>
    <a:fontScheme name="Custom 4">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Azerbaijan">
        <a:dk1>
          <a:srgbClr val="000000"/>
        </a:dk1>
        <a:lt1>
          <a:srgbClr val="FFFFFF"/>
        </a:lt1>
        <a:dk2>
          <a:srgbClr val="002960"/>
        </a:dk2>
        <a:lt2>
          <a:srgbClr val="FFFFFF"/>
        </a:lt2>
        <a:accent1>
          <a:srgbClr val="C5C5C5"/>
        </a:accent1>
        <a:accent2>
          <a:srgbClr val="00ADEF"/>
        </a:accent2>
        <a:accent3>
          <a:srgbClr val="D9E7C9"/>
        </a:accent3>
        <a:accent4>
          <a:srgbClr val="526E33"/>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3E13674-A1AE-4CD7-A766-C89FB4327D25}" vid="{EFCF8206-EE22-4ED1-8604-A72CD5CE5B04}"/>
    </a:ext>
  </a:extLst>
</a:theme>
</file>

<file path=ppt/theme/theme4.xml><?xml version="1.0" encoding="utf-8"?>
<a:theme xmlns:a="http://schemas.openxmlformats.org/drawingml/2006/main" name="2_Firm Format - template_Blue">
  <a:themeElements>
    <a:clrScheme name="Azerbaijan">
      <a:dk1>
        <a:srgbClr val="000000"/>
      </a:dk1>
      <a:lt1>
        <a:srgbClr val="FFFFFF"/>
      </a:lt1>
      <a:dk2>
        <a:srgbClr val="002960"/>
      </a:dk2>
      <a:lt2>
        <a:srgbClr val="FFFFFF"/>
      </a:lt2>
      <a:accent1>
        <a:srgbClr val="C5C5C5"/>
      </a:accent1>
      <a:accent2>
        <a:srgbClr val="00ADEF"/>
      </a:accent2>
      <a:accent3>
        <a:srgbClr val="D9E7C9"/>
      </a:accent3>
      <a:accent4>
        <a:srgbClr val="526E33"/>
      </a:accent4>
      <a:accent5>
        <a:srgbClr val="F27F00"/>
      </a:accent5>
      <a:accent6>
        <a:srgbClr val="808080"/>
      </a:accent6>
      <a:hlink>
        <a:srgbClr val="0065BD"/>
      </a:hlink>
      <a:folHlink>
        <a:srgbClr val="002960"/>
      </a:folHlink>
    </a:clrScheme>
    <a:fontScheme name="Custom 4">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Azerbaijan">
        <a:dk1>
          <a:srgbClr val="000000"/>
        </a:dk1>
        <a:lt1>
          <a:srgbClr val="FFFFFF"/>
        </a:lt1>
        <a:dk2>
          <a:srgbClr val="002960"/>
        </a:dk2>
        <a:lt2>
          <a:srgbClr val="FFFFFF"/>
        </a:lt2>
        <a:accent1>
          <a:srgbClr val="C5C5C5"/>
        </a:accent1>
        <a:accent2>
          <a:srgbClr val="00ADEF"/>
        </a:accent2>
        <a:accent3>
          <a:srgbClr val="D9E7C9"/>
        </a:accent3>
        <a:accent4>
          <a:srgbClr val="526E33"/>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3E13674-A1AE-4CD7-A766-C89FB4327D25}" vid="{EFCF8206-EE22-4ED1-8604-A72CD5CE5B04}"/>
    </a:ext>
  </a:extLst>
</a:theme>
</file>

<file path=ppt/theme/theme5.xml><?xml version="1.0" encoding="utf-8"?>
<a:theme xmlns:a="http://schemas.openxmlformats.org/drawingml/2006/main" name="3_Firm Format - template_Blue">
  <a:themeElements>
    <a:clrScheme name="AZN KTN">
      <a:dk1>
        <a:srgbClr val="000000"/>
      </a:dk1>
      <a:lt1>
        <a:srgbClr val="FFFFFF"/>
      </a:lt1>
      <a:dk2>
        <a:srgbClr val="002960"/>
      </a:dk2>
      <a:lt2>
        <a:srgbClr val="FFFFFF"/>
      </a:lt2>
      <a:accent1>
        <a:srgbClr val="C5C5C5"/>
      </a:accent1>
      <a:accent2>
        <a:srgbClr val="00ADEF"/>
      </a:accent2>
      <a:accent3>
        <a:srgbClr val="D9E7C9"/>
      </a:accent3>
      <a:accent4>
        <a:srgbClr val="526E33"/>
      </a:accent4>
      <a:accent5>
        <a:srgbClr val="F27F00"/>
      </a:accent5>
      <a:accent6>
        <a:srgbClr val="808080"/>
      </a:accent6>
      <a:hlink>
        <a:srgbClr val="0065BD"/>
      </a:hlink>
      <a:folHlink>
        <a:srgbClr val="002960"/>
      </a:folHlink>
    </a:clrScheme>
    <a:fontScheme name="Custom 4">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Azerbaijan">
        <a:dk1>
          <a:srgbClr val="000000"/>
        </a:dk1>
        <a:lt1>
          <a:srgbClr val="FFFFFF"/>
        </a:lt1>
        <a:dk2>
          <a:srgbClr val="002960"/>
        </a:dk2>
        <a:lt2>
          <a:srgbClr val="FFFFFF"/>
        </a:lt2>
        <a:accent1>
          <a:srgbClr val="C5C5C5"/>
        </a:accent1>
        <a:accent2>
          <a:srgbClr val="00ADEF"/>
        </a:accent2>
        <a:accent3>
          <a:srgbClr val="D9E7C9"/>
        </a:accent3>
        <a:accent4>
          <a:srgbClr val="526E33"/>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3E13674-A1AE-4CD7-A766-C89FB4327D25}" vid="{EFCF8206-EE22-4ED1-8604-A72CD5CE5B04}"/>
    </a:ext>
  </a:extLst>
</a:theme>
</file>

<file path=ppt/theme/theme6.xml><?xml version="1.0" encoding="utf-8"?>
<a:theme xmlns:a="http://schemas.openxmlformats.org/drawingml/2006/main" name="4_Firm Format - template_Blue">
  <a:themeElements>
    <a:clrScheme name="Azerbaijan">
      <a:dk1>
        <a:srgbClr val="000000"/>
      </a:dk1>
      <a:lt1>
        <a:srgbClr val="FFFFFF"/>
      </a:lt1>
      <a:dk2>
        <a:srgbClr val="002960"/>
      </a:dk2>
      <a:lt2>
        <a:srgbClr val="FFFFFF"/>
      </a:lt2>
      <a:accent1>
        <a:srgbClr val="C5C5C5"/>
      </a:accent1>
      <a:accent2>
        <a:srgbClr val="00ADEF"/>
      </a:accent2>
      <a:accent3>
        <a:srgbClr val="D9E7C9"/>
      </a:accent3>
      <a:accent4>
        <a:srgbClr val="526E33"/>
      </a:accent4>
      <a:accent5>
        <a:srgbClr val="F27F00"/>
      </a:accent5>
      <a:accent6>
        <a:srgbClr val="808080"/>
      </a:accent6>
      <a:hlink>
        <a:srgbClr val="0065BD"/>
      </a:hlink>
      <a:folHlink>
        <a:srgbClr val="002960"/>
      </a:folHlink>
    </a:clrScheme>
    <a:fontScheme name="Custom 4">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Azerbaijan">
        <a:dk1>
          <a:srgbClr val="000000"/>
        </a:dk1>
        <a:lt1>
          <a:srgbClr val="FFFFFF"/>
        </a:lt1>
        <a:dk2>
          <a:srgbClr val="002960"/>
        </a:dk2>
        <a:lt2>
          <a:srgbClr val="FFFFFF"/>
        </a:lt2>
        <a:accent1>
          <a:srgbClr val="C5C5C5"/>
        </a:accent1>
        <a:accent2>
          <a:srgbClr val="00ADEF"/>
        </a:accent2>
        <a:accent3>
          <a:srgbClr val="D9E7C9"/>
        </a:accent3>
        <a:accent4>
          <a:srgbClr val="526E33"/>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3E13674-A1AE-4CD7-A766-C89FB4327D25}" vid="{EFCF8206-EE22-4ED1-8604-A72CD5CE5B04}"/>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ontrol xmlns="http://schemas.microsoft.com/VisualStudio/2011/storyboarding/control">
  <Id Name="1547e5c2-880a-4f70-ab75-12eaa9ba6630" Revision="1" Stencil="System.MyShapes" StencilVersion="1.0"/>
</Control>
</file>

<file path=customXml/item10.xml><?xml version="1.0" encoding="utf-8"?>
<Control xmlns="http://schemas.microsoft.com/VisualStudio/2011/storyboarding/control">
  <Id Name="e0db9ec6-188f-4725-a59c-b5d89e3734b5" Revision="1" Stencil="System.MyShapes" StencilVersion="1.0"/>
</Control>
</file>

<file path=customXml/item11.xml><?xml version="1.0" encoding="utf-8"?>
<Control xmlns="http://schemas.microsoft.com/VisualStudio/2011/storyboarding/control">
  <Id Name="0c265452-8e94-465c-a48f-94b822b50a3c" Revision="1" Stencil="System.MyShapes" StencilVersion="1.0"/>
</Control>
</file>

<file path=customXml/item12.xml><?xml version="1.0" encoding="utf-8"?>
<Control xmlns="http://schemas.microsoft.com/VisualStudio/2011/storyboarding/control">
  <Id Name="e0db9ec6-188f-4725-a59c-b5d89e3734b5" Revision="1" Stencil="System.MyShapes" StencilVersion="1.0"/>
</Control>
</file>

<file path=customXml/item13.xml><?xml version="1.0" encoding="utf-8"?>
<Control xmlns="http://schemas.microsoft.com/VisualStudio/2011/storyboarding/control">
  <Id Name="1547e5c2-880a-4f70-ab75-12eaa9ba6630" Revision="1" Stencil="System.MyShapes" StencilVersion="1.0"/>
</Control>
</file>

<file path=customXml/item14.xml><?xml version="1.0" encoding="utf-8"?>
<Control xmlns="http://schemas.microsoft.com/VisualStudio/2011/storyboarding/control">
  <Id Name="e0db9ec6-188f-4725-a59c-b5d89e3734b5" Revision="1" Stencil="System.MyShapes" StencilVersion="1.0"/>
</Control>
</file>

<file path=customXml/item15.xml><?xml version="1.0" encoding="utf-8"?>
<Control xmlns="http://schemas.microsoft.com/VisualStudio/2011/storyboarding/control">
  <Id Name="e0db9ec6-188f-4725-a59c-b5d89e3734b5" Revision="1" Stencil="System.MyShapes" StencilVersion="1.0"/>
</Control>
</file>

<file path=customXml/item2.xml><?xml version="1.0" encoding="utf-8"?>
<Control xmlns="http://schemas.microsoft.com/VisualStudio/2011/storyboarding/control">
  <Id Name="e0db9ec6-188f-4725-a59c-b5d89e3734b5" Revision="1" Stencil="System.MyShapes" StencilVersion="1.0"/>
</Control>
</file>

<file path=customXml/item3.xml><?xml version="1.0" encoding="utf-8"?>
<Control xmlns="http://schemas.microsoft.com/VisualStudio/2011/storyboarding/control">
  <Id Name="1547e5c2-880a-4f70-ab75-12eaa9ba6630" Revision="1" Stencil="System.MyShapes" StencilVersion="1.0"/>
</Control>
</file>

<file path=customXml/item4.xml><?xml version="1.0" encoding="utf-8"?>
<Control xmlns="http://schemas.microsoft.com/VisualStudio/2011/storyboarding/control">
  <Id Name="e0db9ec6-188f-4725-a59c-b5d89e3734b5" Revision="1" Stencil="System.MyShapes" StencilVersion="1.0"/>
</Control>
</file>

<file path=customXml/item5.xml><?xml version="1.0" encoding="utf-8"?>
<Control xmlns="http://schemas.microsoft.com/VisualStudio/2011/storyboarding/control">
  <Id Name="1547e5c2-880a-4f70-ab75-12eaa9ba6630" Revision="1" Stencil="System.MyShapes" StencilVersion="1.0"/>
</Control>
</file>

<file path=customXml/item6.xml><?xml version="1.0" encoding="utf-8"?>
<Control xmlns="http://schemas.microsoft.com/VisualStudio/2011/storyboarding/control">
  <Id Name="0c265452-8e94-465c-a48f-94b822b50a3c" Revision="1" Stencil="System.MyShapes" StencilVersion="1.0"/>
</Control>
</file>

<file path=customXml/item7.xml><?xml version="1.0" encoding="utf-8"?>
<Control xmlns="http://schemas.microsoft.com/VisualStudio/2011/storyboarding/control">
  <Id Name="e0db9ec6-188f-4725-a59c-b5d89e3734b5" Revision="1" Stencil="System.MyShapes" StencilVersion="1.0"/>
</Control>
</file>

<file path=customXml/item8.xml><?xml version="1.0" encoding="utf-8"?>
<Control xmlns="http://schemas.microsoft.com/VisualStudio/2011/storyboarding/control">
  <Id Name="1547e5c2-880a-4f70-ab75-12eaa9ba6630" Revision="1" Stencil="System.MyShapes" StencilVersion="1.0"/>
</Control>
</file>

<file path=customXml/item9.xml><?xml version="1.0" encoding="utf-8"?>
<Control xmlns="http://schemas.microsoft.com/VisualStudio/2011/storyboarding/control">
  <Id Name="1547e5c2-880a-4f70-ab75-12eaa9ba6630" Revision="1" Stencil="System.MyShapes" StencilVersion="1.0"/>
</Control>
</file>

<file path=customXml/itemProps1.xml><?xml version="1.0" encoding="utf-8"?>
<ds:datastoreItem xmlns:ds="http://schemas.openxmlformats.org/officeDocument/2006/customXml" ds:itemID="{C53FB53C-64D1-449E-86B2-EE4F68573579}">
  <ds:schemaRefs>
    <ds:schemaRef ds:uri="http://schemas.microsoft.com/VisualStudio/2011/storyboarding/control"/>
  </ds:schemaRefs>
</ds:datastoreItem>
</file>

<file path=customXml/itemProps10.xml><?xml version="1.0" encoding="utf-8"?>
<ds:datastoreItem xmlns:ds="http://schemas.openxmlformats.org/officeDocument/2006/customXml" ds:itemID="{938B925B-627D-4B21-9911-3E64726DFA0F}">
  <ds:schemaRefs>
    <ds:schemaRef ds:uri="http://schemas.microsoft.com/VisualStudio/2011/storyboarding/control"/>
  </ds:schemaRefs>
</ds:datastoreItem>
</file>

<file path=customXml/itemProps11.xml><?xml version="1.0" encoding="utf-8"?>
<ds:datastoreItem xmlns:ds="http://schemas.openxmlformats.org/officeDocument/2006/customXml" ds:itemID="{075E8AE0-4A10-426C-A5FF-8863F33679F0}">
  <ds:schemaRefs>
    <ds:schemaRef ds:uri="http://schemas.microsoft.com/VisualStudio/2011/storyboarding/control"/>
  </ds:schemaRefs>
</ds:datastoreItem>
</file>

<file path=customXml/itemProps12.xml><?xml version="1.0" encoding="utf-8"?>
<ds:datastoreItem xmlns:ds="http://schemas.openxmlformats.org/officeDocument/2006/customXml" ds:itemID="{D4CD76B6-11CF-4F0B-B077-236820C52D97}">
  <ds:schemaRefs>
    <ds:schemaRef ds:uri="http://schemas.microsoft.com/VisualStudio/2011/storyboarding/control"/>
  </ds:schemaRefs>
</ds:datastoreItem>
</file>

<file path=customXml/itemProps13.xml><?xml version="1.0" encoding="utf-8"?>
<ds:datastoreItem xmlns:ds="http://schemas.openxmlformats.org/officeDocument/2006/customXml" ds:itemID="{574A5BFA-3E1A-45DF-A775-FF2CE088BABB}">
  <ds:schemaRefs>
    <ds:schemaRef ds:uri="http://schemas.microsoft.com/VisualStudio/2011/storyboarding/control"/>
  </ds:schemaRefs>
</ds:datastoreItem>
</file>

<file path=customXml/itemProps14.xml><?xml version="1.0" encoding="utf-8"?>
<ds:datastoreItem xmlns:ds="http://schemas.openxmlformats.org/officeDocument/2006/customXml" ds:itemID="{C19A640A-0FF9-4C92-BCEE-7582B43A7673}">
  <ds:schemaRefs>
    <ds:schemaRef ds:uri="http://schemas.microsoft.com/VisualStudio/2011/storyboarding/control"/>
  </ds:schemaRefs>
</ds:datastoreItem>
</file>

<file path=customXml/itemProps15.xml><?xml version="1.0" encoding="utf-8"?>
<ds:datastoreItem xmlns:ds="http://schemas.openxmlformats.org/officeDocument/2006/customXml" ds:itemID="{9617D1E3-AADD-4307-84FD-1B162E2F3426}">
  <ds:schemaRefs>
    <ds:schemaRef ds:uri="http://schemas.microsoft.com/VisualStudio/2011/storyboarding/control"/>
  </ds:schemaRefs>
</ds:datastoreItem>
</file>

<file path=customXml/itemProps2.xml><?xml version="1.0" encoding="utf-8"?>
<ds:datastoreItem xmlns:ds="http://schemas.openxmlformats.org/officeDocument/2006/customXml" ds:itemID="{244A1223-26B1-47B8-9893-FE194B4F9249}">
  <ds:schemaRefs>
    <ds:schemaRef ds:uri="http://schemas.microsoft.com/VisualStudio/2011/storyboarding/control"/>
  </ds:schemaRefs>
</ds:datastoreItem>
</file>

<file path=customXml/itemProps3.xml><?xml version="1.0" encoding="utf-8"?>
<ds:datastoreItem xmlns:ds="http://schemas.openxmlformats.org/officeDocument/2006/customXml" ds:itemID="{BC12E660-49E9-48EA-96C0-B720740DC127}">
  <ds:schemaRefs>
    <ds:schemaRef ds:uri="http://schemas.microsoft.com/VisualStudio/2011/storyboarding/control"/>
  </ds:schemaRefs>
</ds:datastoreItem>
</file>

<file path=customXml/itemProps4.xml><?xml version="1.0" encoding="utf-8"?>
<ds:datastoreItem xmlns:ds="http://schemas.openxmlformats.org/officeDocument/2006/customXml" ds:itemID="{0705D88E-A558-491A-84D0-6F2060801D4C}">
  <ds:schemaRefs>
    <ds:schemaRef ds:uri="http://schemas.microsoft.com/VisualStudio/2011/storyboarding/control"/>
  </ds:schemaRefs>
</ds:datastoreItem>
</file>

<file path=customXml/itemProps5.xml><?xml version="1.0" encoding="utf-8"?>
<ds:datastoreItem xmlns:ds="http://schemas.openxmlformats.org/officeDocument/2006/customXml" ds:itemID="{30F33FCB-086A-45F7-86DF-B57182A0848F}">
  <ds:schemaRefs>
    <ds:schemaRef ds:uri="http://schemas.microsoft.com/VisualStudio/2011/storyboarding/control"/>
  </ds:schemaRefs>
</ds:datastoreItem>
</file>

<file path=customXml/itemProps6.xml><?xml version="1.0" encoding="utf-8"?>
<ds:datastoreItem xmlns:ds="http://schemas.openxmlformats.org/officeDocument/2006/customXml" ds:itemID="{110C1C08-45E8-4FB8-9207-BEA597CF6634}">
  <ds:schemaRefs>
    <ds:schemaRef ds:uri="http://schemas.microsoft.com/VisualStudio/2011/storyboarding/control"/>
  </ds:schemaRefs>
</ds:datastoreItem>
</file>

<file path=customXml/itemProps7.xml><?xml version="1.0" encoding="utf-8"?>
<ds:datastoreItem xmlns:ds="http://schemas.openxmlformats.org/officeDocument/2006/customXml" ds:itemID="{F005AD03-951B-4BA8-8C91-2BEE3DE372EA}">
  <ds:schemaRefs>
    <ds:schemaRef ds:uri="http://schemas.microsoft.com/VisualStudio/2011/storyboarding/control"/>
  </ds:schemaRefs>
</ds:datastoreItem>
</file>

<file path=customXml/itemProps8.xml><?xml version="1.0" encoding="utf-8"?>
<ds:datastoreItem xmlns:ds="http://schemas.openxmlformats.org/officeDocument/2006/customXml" ds:itemID="{B221DEFF-BA8C-4980-A13E-97911C7468F8}">
  <ds:schemaRefs>
    <ds:schemaRef ds:uri="http://schemas.microsoft.com/VisualStudio/2011/storyboarding/control"/>
  </ds:schemaRefs>
</ds:datastoreItem>
</file>

<file path=customXml/itemProps9.xml><?xml version="1.0" encoding="utf-8"?>
<ds:datastoreItem xmlns:ds="http://schemas.openxmlformats.org/officeDocument/2006/customXml" ds:itemID="{2C1E9F32-C643-49D6-98AF-11FF6B24E762}">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849</Words>
  <Application>Microsoft Office PowerPoint</Application>
  <PresentationFormat>Custom</PresentationFormat>
  <Paragraphs>123</Paragraphs>
  <Slides>12</Slides>
  <Notes>0</Notes>
  <HiddenSlides>0</HiddenSlides>
  <MMClips>0</MMClips>
  <ScaleCrop>false</ScaleCrop>
  <HeadingPairs>
    <vt:vector size="8" baseType="variant">
      <vt:variant>
        <vt:lpstr>Fonts Used</vt:lpstr>
      </vt:variant>
      <vt:variant>
        <vt:i4>3</vt:i4>
      </vt:variant>
      <vt:variant>
        <vt:lpstr>Theme</vt:lpstr>
      </vt:variant>
      <vt:variant>
        <vt:i4>6</vt:i4>
      </vt:variant>
      <vt:variant>
        <vt:lpstr>Embedded OLE Servers</vt:lpstr>
      </vt:variant>
      <vt:variant>
        <vt:i4>1</vt:i4>
      </vt:variant>
      <vt:variant>
        <vt:lpstr>Slide Titles</vt:lpstr>
      </vt:variant>
      <vt:variant>
        <vt:i4>12</vt:i4>
      </vt:variant>
    </vt:vector>
  </HeadingPairs>
  <TitlesOfParts>
    <vt:vector size="22" baseType="lpstr">
      <vt:lpstr>Arial</vt:lpstr>
      <vt:lpstr>Georgia</vt:lpstr>
      <vt:lpstr>Wingdings</vt:lpstr>
      <vt:lpstr>Firm Format - template_Blue</vt:lpstr>
      <vt:lpstr>CF_ZJ0001</vt:lpstr>
      <vt:lpstr>1_Firm Format - template_Blue</vt:lpstr>
      <vt:lpstr>2_Firm Format - template_Blue</vt:lpstr>
      <vt:lpstr>3_Firm Format - template_Blue</vt:lpstr>
      <vt:lpstr>4_Firm Format - template_Blue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Heyvandarlıqda səmərəliyin və iqlimə dayanıqlığın artırılması</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cp:lastPrinted>2015-10-15T15:41:18Z</cp:lastPrinted>
  <dcterms:created xsi:type="dcterms:W3CDTF">2018-08-28T07:13:43Z</dcterms:created>
  <dcterms:modified xsi:type="dcterms:W3CDTF">2024-07-10T10:14:13Z</dcterms:modified>
  <cp:category/>
  <cp:contentStatus/>
  <dc:language/>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