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7" r:id="rId3"/>
  </p:sldMasterIdLst>
  <p:notesMasterIdLst>
    <p:notesMasterId r:id="rId25"/>
  </p:notesMasterIdLst>
  <p:sldIdLst>
    <p:sldId id="256" r:id="rId4"/>
    <p:sldId id="296" r:id="rId5"/>
    <p:sldId id="294" r:id="rId6"/>
    <p:sldId id="295" r:id="rId7"/>
    <p:sldId id="297" r:id="rId8"/>
    <p:sldId id="298" r:id="rId9"/>
    <p:sldId id="269" r:id="rId10"/>
    <p:sldId id="270" r:id="rId11"/>
    <p:sldId id="283" r:id="rId12"/>
    <p:sldId id="284" r:id="rId13"/>
    <p:sldId id="285" r:id="rId14"/>
    <p:sldId id="286" r:id="rId15"/>
    <p:sldId id="287" r:id="rId16"/>
    <p:sldId id="288" r:id="rId17"/>
    <p:sldId id="289" r:id="rId18"/>
    <p:sldId id="290" r:id="rId19"/>
    <p:sldId id="291" r:id="rId20"/>
    <p:sldId id="272" r:id="rId21"/>
    <p:sldId id="292" r:id="rId22"/>
    <p:sldId id="293" r:id="rId23"/>
    <p:sldId id="27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34" autoAdjust="0"/>
  </p:normalViewPr>
  <p:slideViewPr>
    <p:cSldViewPr>
      <p:cViewPr varScale="1">
        <p:scale>
          <a:sx n="107" d="100"/>
          <a:sy n="107" d="100"/>
        </p:scale>
        <p:origin x="-17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US" b="1" dirty="0"/>
              <a:t>Greenhouse gas emissions by sectors</a:t>
            </a:r>
          </a:p>
          <a:p>
            <a:pPr>
              <a:defRPr lang="en-US" sz="1400" b="0" i="0" u="none" strike="noStrike" kern="1200" spc="0" baseline="0">
                <a:solidFill>
                  <a:schemeClr val="tx1">
                    <a:lumMod val="65000"/>
                    <a:lumOff val="35000"/>
                  </a:schemeClr>
                </a:solidFill>
                <a:latin typeface="+mn-lt"/>
                <a:ea typeface="+mn-ea"/>
                <a:cs typeface="+mn-cs"/>
              </a:defRPr>
            </a:pPr>
            <a:r>
              <a:rPr lang="en-US" sz="1000" dirty="0"/>
              <a:t>(million tons of CO2 equivalent)</a:t>
            </a:r>
          </a:p>
        </c:rich>
      </c:tx>
      <c:layout>
        <c:manualLayout>
          <c:xMode val="edge"/>
          <c:yMode val="edge"/>
          <c:x val="0.30088398757166096"/>
          <c:y val="7.9977239184820914E-2"/>
        </c:manualLayout>
      </c:layout>
      <c:overlay val="0"/>
      <c:spPr>
        <a:noFill/>
        <a:ln>
          <a:noFill/>
        </a:ln>
        <a:effectLst/>
      </c:spPr>
    </c:title>
    <c:autoTitleDeleted val="0"/>
    <c:plotArea>
      <c:layout>
        <c:manualLayout>
          <c:layoutTarget val="inner"/>
          <c:xMode val="edge"/>
          <c:yMode val="edge"/>
          <c:x val="7.7144679038097103E-2"/>
          <c:y val="0.16249633496196025"/>
          <c:w val="0.89019685039370267"/>
          <c:h val="0.60859771054230194"/>
        </c:manualLayout>
      </c:layout>
      <c:barChart>
        <c:barDir val="col"/>
        <c:grouping val="stacked"/>
        <c:varyColors val="0"/>
        <c:ser>
          <c:idx val="0"/>
          <c:order val="0"/>
          <c:tx>
            <c:strRef>
              <c:f>'003en'!$A$6</c:f>
              <c:strCache>
                <c:ptCount val="1"/>
                <c:pt idx="0">
                  <c:v>Energy</c:v>
                </c:pt>
              </c:strCache>
            </c:strRef>
          </c:tx>
          <c:spPr>
            <a:solidFill>
              <a:schemeClr val="accent1"/>
            </a:solidFill>
            <a:ln>
              <a:noFill/>
            </a:ln>
            <a:effectLst/>
          </c:spPr>
          <c:invertIfNegative val="0"/>
          <c:cat>
            <c:numRef>
              <c:f>'003en'!$B$5:$P$5</c:f>
              <c:numCache>
                <c:formatCode>General</c:formatCode>
                <c:ptCount val="15"/>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'003en'!$B$6:$P$6</c:f>
              <c:numCache>
                <c:formatCode>0.0</c:formatCode>
                <c:ptCount val="15"/>
                <c:pt idx="0" formatCode="General">
                  <c:v>74.099999999999994</c:v>
                </c:pt>
                <c:pt idx="1">
                  <c:v>47.2</c:v>
                </c:pt>
                <c:pt idx="2">
                  <c:v>40.4</c:v>
                </c:pt>
                <c:pt idx="3">
                  <c:v>40.9</c:v>
                </c:pt>
                <c:pt idx="4">
                  <c:v>41</c:v>
                </c:pt>
                <c:pt idx="5">
                  <c:v>43.2</c:v>
                </c:pt>
                <c:pt idx="6">
                  <c:v>44.6</c:v>
                </c:pt>
                <c:pt idx="7">
                  <c:v>45.8</c:v>
                </c:pt>
                <c:pt idx="8">
                  <c:v>46.8</c:v>
                </c:pt>
                <c:pt idx="9">
                  <c:v>47.7</c:v>
                </c:pt>
                <c:pt idx="10">
                  <c:v>48.1</c:v>
                </c:pt>
                <c:pt idx="11">
                  <c:v>47.4</c:v>
                </c:pt>
                <c:pt idx="12">
                  <c:v>47.5</c:v>
                </c:pt>
                <c:pt idx="13">
                  <c:v>49</c:v>
                </c:pt>
                <c:pt idx="14">
                  <c:v>49.8</c:v>
                </c:pt>
              </c:numCache>
            </c:numRef>
          </c:val>
          <c:extLst xmlns:c16r2="http://schemas.microsoft.com/office/drawing/2015/06/chart">
            <c:ext xmlns:c16="http://schemas.microsoft.com/office/drawing/2014/chart" uri="{C3380CC4-5D6E-409C-BE32-E72D297353CC}">
              <c16:uniqueId val="{00000000-72E1-42EA-ACEE-7C2C0AD7A45D}"/>
            </c:ext>
          </c:extLst>
        </c:ser>
        <c:ser>
          <c:idx val="1"/>
          <c:order val="1"/>
          <c:tx>
            <c:strRef>
              <c:f>'003en'!$A$7</c:f>
              <c:strCache>
                <c:ptCount val="1"/>
                <c:pt idx="0">
                  <c:v>Industry</c:v>
                </c:pt>
              </c:strCache>
            </c:strRef>
          </c:tx>
          <c:spPr>
            <a:solidFill>
              <a:schemeClr val="accent2"/>
            </a:solidFill>
            <a:ln>
              <a:noFill/>
            </a:ln>
            <a:effectLst/>
          </c:spPr>
          <c:invertIfNegative val="0"/>
          <c:cat>
            <c:numRef>
              <c:f>'003en'!$B$5:$P$5</c:f>
              <c:numCache>
                <c:formatCode>General</c:formatCode>
                <c:ptCount val="15"/>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'003en'!$B$7:$P$7</c:f>
              <c:numCache>
                <c:formatCode>0.0</c:formatCode>
                <c:ptCount val="15"/>
                <c:pt idx="0" formatCode="General">
                  <c:v>1.5</c:v>
                </c:pt>
                <c:pt idx="1">
                  <c:v>0.5</c:v>
                </c:pt>
                <c:pt idx="2">
                  <c:v>0.5</c:v>
                </c:pt>
                <c:pt idx="3">
                  <c:v>1.9000000000000001</c:v>
                </c:pt>
                <c:pt idx="4">
                  <c:v>2</c:v>
                </c:pt>
                <c:pt idx="5">
                  <c:v>2.2000000000000002</c:v>
                </c:pt>
                <c:pt idx="6">
                  <c:v>3.3</c:v>
                </c:pt>
                <c:pt idx="7">
                  <c:v>3.2</c:v>
                </c:pt>
                <c:pt idx="8">
                  <c:v>3.3</c:v>
                </c:pt>
                <c:pt idx="9">
                  <c:v>3.7</c:v>
                </c:pt>
                <c:pt idx="10">
                  <c:v>3.1</c:v>
                </c:pt>
                <c:pt idx="11">
                  <c:v>3.2</c:v>
                </c:pt>
                <c:pt idx="12">
                  <c:v>3.4</c:v>
                </c:pt>
                <c:pt idx="13">
                  <c:v>3.3</c:v>
                </c:pt>
                <c:pt idx="14">
                  <c:v>3.2</c:v>
                </c:pt>
              </c:numCache>
            </c:numRef>
          </c:val>
          <c:extLst xmlns:c16r2="http://schemas.microsoft.com/office/drawing/2015/06/chart">
            <c:ext xmlns:c16="http://schemas.microsoft.com/office/drawing/2014/chart" uri="{C3380CC4-5D6E-409C-BE32-E72D297353CC}">
              <c16:uniqueId val="{00000001-72E1-42EA-ACEE-7C2C0AD7A45D}"/>
            </c:ext>
          </c:extLst>
        </c:ser>
        <c:ser>
          <c:idx val="2"/>
          <c:order val="2"/>
          <c:tx>
            <c:strRef>
              <c:f>'003en'!$A$8</c:f>
              <c:strCache>
                <c:ptCount val="1"/>
                <c:pt idx="0">
                  <c:v>Agriculture</c:v>
                </c:pt>
              </c:strCache>
            </c:strRef>
          </c:tx>
          <c:spPr>
            <a:solidFill>
              <a:srgbClr val="92D050"/>
            </a:solidFill>
            <a:ln>
              <a:noFill/>
            </a:ln>
            <a:effectLst/>
          </c:spPr>
          <c:invertIfNegative val="0"/>
          <c:cat>
            <c:numRef>
              <c:f>'003en'!$B$5:$P$5</c:f>
              <c:numCache>
                <c:formatCode>General</c:formatCode>
                <c:ptCount val="15"/>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'003en'!$B$8:$P$8</c:f>
              <c:numCache>
                <c:formatCode>0.0</c:formatCode>
                <c:ptCount val="15"/>
                <c:pt idx="0" formatCode="General">
                  <c:v>6.3</c:v>
                </c:pt>
                <c:pt idx="1">
                  <c:v>3.8</c:v>
                </c:pt>
                <c:pt idx="2">
                  <c:v>5.4</c:v>
                </c:pt>
                <c:pt idx="3">
                  <c:v>6.5</c:v>
                </c:pt>
                <c:pt idx="4">
                  <c:v>7.2</c:v>
                </c:pt>
                <c:pt idx="5">
                  <c:v>8.2000000000000011</c:v>
                </c:pt>
                <c:pt idx="6">
                  <c:v>8.4</c:v>
                </c:pt>
                <c:pt idx="7">
                  <c:v>8.4</c:v>
                </c:pt>
                <c:pt idx="8">
                  <c:v>8.6</c:v>
                </c:pt>
                <c:pt idx="9">
                  <c:v>8.6</c:v>
                </c:pt>
                <c:pt idx="10">
                  <c:v>8.7000000000000011</c:v>
                </c:pt>
                <c:pt idx="11">
                  <c:v>8.7000000000000011</c:v>
                </c:pt>
                <c:pt idx="12">
                  <c:v>8.7000000000000011</c:v>
                </c:pt>
                <c:pt idx="13">
                  <c:v>8</c:v>
                </c:pt>
                <c:pt idx="14">
                  <c:v>8</c:v>
                </c:pt>
              </c:numCache>
            </c:numRef>
          </c:val>
          <c:extLst xmlns:c16r2="http://schemas.microsoft.com/office/drawing/2015/06/chart">
            <c:ext xmlns:c16="http://schemas.microsoft.com/office/drawing/2014/chart" uri="{C3380CC4-5D6E-409C-BE32-E72D297353CC}">
              <c16:uniqueId val="{00000002-72E1-42EA-ACEE-7C2C0AD7A45D}"/>
            </c:ext>
          </c:extLst>
        </c:ser>
        <c:ser>
          <c:idx val="3"/>
          <c:order val="3"/>
          <c:tx>
            <c:strRef>
              <c:f>'003en'!$A$9</c:f>
              <c:strCache>
                <c:ptCount val="1"/>
                <c:pt idx="0">
                  <c:v>Land use &amp; forestry</c:v>
                </c:pt>
              </c:strCache>
            </c:strRef>
          </c:tx>
          <c:spPr>
            <a:solidFill>
              <a:schemeClr val="accent4"/>
            </a:solidFill>
            <a:ln>
              <a:noFill/>
            </a:ln>
            <a:effectLst/>
          </c:spPr>
          <c:invertIfNegative val="0"/>
          <c:cat>
            <c:numRef>
              <c:f>'003en'!$B$5:$P$5</c:f>
              <c:numCache>
                <c:formatCode>General</c:formatCode>
                <c:ptCount val="15"/>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'003en'!$B$9:$P$9</c:f>
              <c:numCache>
                <c:formatCode>0.0</c:formatCode>
                <c:ptCount val="15"/>
                <c:pt idx="0" formatCode="General">
                  <c:v>-3.7</c:v>
                </c:pt>
                <c:pt idx="1">
                  <c:v>-2.4</c:v>
                </c:pt>
                <c:pt idx="2">
                  <c:v>-4.9000000000000004</c:v>
                </c:pt>
                <c:pt idx="3">
                  <c:v>-5.3</c:v>
                </c:pt>
                <c:pt idx="4">
                  <c:v>-5.4</c:v>
                </c:pt>
                <c:pt idx="5">
                  <c:v>-5.8</c:v>
                </c:pt>
                <c:pt idx="6">
                  <c:v>-6.1</c:v>
                </c:pt>
                <c:pt idx="7">
                  <c:v>-6.3</c:v>
                </c:pt>
                <c:pt idx="8">
                  <c:v>-7</c:v>
                </c:pt>
                <c:pt idx="9">
                  <c:v>-7.1</c:v>
                </c:pt>
                <c:pt idx="10">
                  <c:v>-7.2</c:v>
                </c:pt>
                <c:pt idx="11">
                  <c:v>-7.2</c:v>
                </c:pt>
                <c:pt idx="12">
                  <c:v>-7.2</c:v>
                </c:pt>
                <c:pt idx="13">
                  <c:v>-7.5</c:v>
                </c:pt>
                <c:pt idx="14">
                  <c:v>-8.5</c:v>
                </c:pt>
              </c:numCache>
            </c:numRef>
          </c:val>
          <c:extLst xmlns:c16r2="http://schemas.microsoft.com/office/drawing/2015/06/chart">
            <c:ext xmlns:c16="http://schemas.microsoft.com/office/drawing/2014/chart" uri="{C3380CC4-5D6E-409C-BE32-E72D297353CC}">
              <c16:uniqueId val="{00000003-72E1-42EA-ACEE-7C2C0AD7A45D}"/>
            </c:ext>
          </c:extLst>
        </c:ser>
        <c:ser>
          <c:idx val="5"/>
          <c:order val="4"/>
          <c:tx>
            <c:strRef>
              <c:f>'003en'!$A$10</c:f>
              <c:strCache>
                <c:ptCount val="1"/>
                <c:pt idx="0">
                  <c:v>Waste</c:v>
                </c:pt>
              </c:strCache>
            </c:strRef>
          </c:tx>
          <c:spPr>
            <a:solidFill>
              <a:schemeClr val="accent6"/>
            </a:solidFill>
            <a:ln>
              <a:noFill/>
            </a:ln>
            <a:effectLst/>
          </c:spPr>
          <c:invertIfNegative val="0"/>
          <c:cat>
            <c:numRef>
              <c:f>'003en'!$B$5:$P$5</c:f>
              <c:numCache>
                <c:formatCode>General</c:formatCode>
                <c:ptCount val="15"/>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'003en'!$B$10:$P$10</c:f>
              <c:numCache>
                <c:formatCode>0.0</c:formatCode>
                <c:ptCount val="15"/>
                <c:pt idx="0" formatCode="General">
                  <c:v>0.8</c:v>
                </c:pt>
                <c:pt idx="1">
                  <c:v>0.8</c:v>
                </c:pt>
                <c:pt idx="2">
                  <c:v>0.9</c:v>
                </c:pt>
                <c:pt idx="3">
                  <c:v>1</c:v>
                </c:pt>
                <c:pt idx="4">
                  <c:v>1.2</c:v>
                </c:pt>
                <c:pt idx="5">
                  <c:v>1.2</c:v>
                </c:pt>
                <c:pt idx="6">
                  <c:v>1.2</c:v>
                </c:pt>
                <c:pt idx="7">
                  <c:v>1.3</c:v>
                </c:pt>
                <c:pt idx="8">
                  <c:v>1.3</c:v>
                </c:pt>
                <c:pt idx="9">
                  <c:v>1.3</c:v>
                </c:pt>
                <c:pt idx="10">
                  <c:v>1.3</c:v>
                </c:pt>
                <c:pt idx="11">
                  <c:v>1.3</c:v>
                </c:pt>
                <c:pt idx="12">
                  <c:v>1.3</c:v>
                </c:pt>
                <c:pt idx="13">
                  <c:v>1.4</c:v>
                </c:pt>
                <c:pt idx="14">
                  <c:v>1.4</c:v>
                </c:pt>
              </c:numCache>
            </c:numRef>
          </c:val>
          <c:extLst xmlns:c16r2="http://schemas.microsoft.com/office/drawing/2015/06/chart">
            <c:ext xmlns:c16="http://schemas.microsoft.com/office/drawing/2014/chart" uri="{C3380CC4-5D6E-409C-BE32-E72D297353CC}">
              <c16:uniqueId val="{00000004-72E1-42EA-ACEE-7C2C0AD7A45D}"/>
            </c:ext>
          </c:extLst>
        </c:ser>
        <c:dLbls>
          <c:showLegendKey val="0"/>
          <c:showVal val="0"/>
          <c:showCatName val="0"/>
          <c:showSerName val="0"/>
          <c:showPercent val="0"/>
          <c:showBubbleSize val="0"/>
        </c:dLbls>
        <c:gapWidth val="150"/>
        <c:overlap val="100"/>
        <c:axId val="129522304"/>
        <c:axId val="129528192"/>
      </c:barChart>
      <c:lineChart>
        <c:grouping val="stacked"/>
        <c:varyColors val="0"/>
        <c:ser>
          <c:idx val="4"/>
          <c:order val="5"/>
          <c:tx>
            <c:strRef>
              <c:f>'003en'!$A$11</c:f>
              <c:strCache>
                <c:ptCount val="1"/>
                <c:pt idx="0">
                  <c:v>Total GHG emissions (net)</c:v>
                </c:pt>
              </c:strCache>
            </c:strRef>
          </c:tx>
          <c:spPr>
            <a:ln w="12700" cap="rnd">
              <a:solidFill>
                <a:srgbClr val="FF0000"/>
              </a:solidFill>
              <a:round/>
            </a:ln>
            <a:effectLst/>
          </c:spPr>
          <c:marker>
            <c:symbol val="none"/>
          </c:marker>
          <c:dLbls>
            <c:dLbl>
              <c:idx val="1"/>
              <c:layout>
                <c:manualLayout>
                  <c:x val="-2.7067551177810411E-2"/>
                  <c:y val="-5.85933359201704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2E1-42EA-ACEE-7C2C0AD7A45D}"/>
                </c:ext>
              </c:extLst>
            </c:dLbl>
            <c:dLbl>
              <c:idx val="2"/>
              <c:layout>
                <c:manualLayout>
                  <c:x val="-3.8115531250385984E-2"/>
                  <c:y val="-6.17241646234106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2E1-42EA-ACEE-7C2C0AD7A45D}"/>
                </c:ext>
              </c:extLst>
            </c:dLbl>
            <c:dLbl>
              <c:idx val="3"/>
              <c:layout>
                <c:manualLayout>
                  <c:x val="-4.0325127264901214E-2"/>
                  <c:y val="-5.23316785136896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2E1-42EA-ACEE-7C2C0AD7A45D}"/>
                </c:ext>
              </c:extLst>
            </c:dLbl>
            <c:dLbl>
              <c:idx val="4"/>
              <c:layout>
                <c:manualLayout>
                  <c:x val="-4.0325127264901159E-2"/>
                  <c:y val="-6.17241646234106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2E1-42EA-ACEE-7C2C0AD7A45D}"/>
                </c:ext>
              </c:extLst>
            </c:dLbl>
            <c:dLbl>
              <c:idx val="5"/>
              <c:layout>
                <c:manualLayout>
                  <c:x val="-4.0325127264901159E-2"/>
                  <c:y val="-6.17241646234106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2E1-42EA-ACEE-7C2C0AD7A45D}"/>
                </c:ext>
              </c:extLst>
            </c:dLbl>
            <c:dLbl>
              <c:idx val="6"/>
              <c:layout>
                <c:manualLayout>
                  <c:x val="-4.0325127264901159E-2"/>
                  <c:y val="-5.233167851368969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2E1-42EA-ACEE-7C2C0AD7A45D}"/>
                </c:ext>
              </c:extLst>
            </c:dLbl>
            <c:dLbl>
              <c:idx val="7"/>
              <c:layout>
                <c:manualLayout>
                  <c:x val="-3.8115531250386067E-2"/>
                  <c:y val="-6.17241646234106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2E1-42EA-ACEE-7C2C0AD7A45D}"/>
                </c:ext>
              </c:extLst>
            </c:dLbl>
            <c:dLbl>
              <c:idx val="8"/>
              <c:layout>
                <c:manualLayout>
                  <c:x val="-3.8115531250385984E-2"/>
                  <c:y val="-7.11166507331318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2E1-42EA-ACEE-7C2C0AD7A45D}"/>
                </c:ext>
              </c:extLst>
            </c:dLbl>
            <c:dLbl>
              <c:idx val="9"/>
              <c:layout>
                <c:manualLayout>
                  <c:x val="-4.0325127264901284E-2"/>
                  <c:y val="-6.17241646234106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72E1-42EA-ACEE-7C2C0AD7A45D}"/>
                </c:ext>
              </c:extLst>
            </c:dLbl>
            <c:dLbl>
              <c:idx val="10"/>
              <c:layout>
                <c:manualLayout>
                  <c:x val="-4.0325127264901284E-2"/>
                  <c:y val="-6.48549933266509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72E1-42EA-ACEE-7C2C0AD7A45D}"/>
                </c:ext>
              </c:extLst>
            </c:dLbl>
            <c:dLbl>
              <c:idx val="11"/>
              <c:layout>
                <c:manualLayout>
                  <c:x val="-4.0325127264901159E-2"/>
                  <c:y val="-7.11166507331318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72E1-42EA-ACEE-7C2C0AD7A45D}"/>
                </c:ext>
              </c:extLst>
            </c:dLbl>
            <c:dLbl>
              <c:idx val="12"/>
              <c:layout>
                <c:manualLayout>
                  <c:x val="-4.4744319293931432E-2"/>
                  <c:y val="-6.48549933266509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72E1-42EA-ACEE-7C2C0AD7A45D}"/>
                </c:ext>
              </c:extLst>
            </c:dLbl>
            <c:dLbl>
              <c:idx val="13"/>
              <c:layout>
                <c:manualLayout>
                  <c:x val="-4.6953915308446573E-2"/>
                  <c:y val="-6.79858220298913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72E1-42EA-ACEE-7C2C0AD7A45D}"/>
                </c:ext>
              </c:extLst>
            </c:dLbl>
            <c:dLbl>
              <c:idx val="14"/>
              <c:layout>
                <c:manualLayout>
                  <c:x val="-3.2056540604284492E-2"/>
                  <c:y val="-7.42474794363719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72E1-42EA-ACEE-7C2C0AD7A45D}"/>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'003en'!$B$5:$P$5</c:f>
              <c:numCache>
                <c:formatCode>General</c:formatCode>
                <c:ptCount val="15"/>
                <c:pt idx="0">
                  <c:v>1990</c:v>
                </c:pt>
                <c:pt idx="1">
                  <c:v>1995</c:v>
                </c:pt>
                <c:pt idx="2">
                  <c:v>2000</c:v>
                </c:pt>
                <c:pt idx="3">
                  <c:v>2005</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'003en'!$B$11:$P$11</c:f>
              <c:numCache>
                <c:formatCode>0.0</c:formatCode>
                <c:ptCount val="15"/>
                <c:pt idx="0">
                  <c:v>79</c:v>
                </c:pt>
                <c:pt idx="1">
                  <c:v>49.9</c:v>
                </c:pt>
                <c:pt idx="2">
                  <c:v>42.2</c:v>
                </c:pt>
                <c:pt idx="3">
                  <c:v>44.9</c:v>
                </c:pt>
                <c:pt idx="4">
                  <c:v>46</c:v>
                </c:pt>
                <c:pt idx="5">
                  <c:v>49</c:v>
                </c:pt>
                <c:pt idx="6">
                  <c:v>51.4</c:v>
                </c:pt>
                <c:pt idx="7">
                  <c:v>52.4</c:v>
                </c:pt>
                <c:pt idx="8">
                  <c:v>52.9</c:v>
                </c:pt>
                <c:pt idx="9">
                  <c:v>54.2</c:v>
                </c:pt>
                <c:pt idx="10">
                  <c:v>54</c:v>
                </c:pt>
                <c:pt idx="11">
                  <c:v>53.4</c:v>
                </c:pt>
                <c:pt idx="12">
                  <c:v>53.6</c:v>
                </c:pt>
                <c:pt idx="13">
                  <c:v>54.1</c:v>
                </c:pt>
                <c:pt idx="14">
                  <c:v>53.9</c:v>
                </c:pt>
              </c:numCache>
            </c:numRef>
          </c:val>
          <c:smooth val="0"/>
          <c:extLst xmlns:c16r2="http://schemas.microsoft.com/office/drawing/2015/06/chart">
            <c:ext xmlns:c16="http://schemas.microsoft.com/office/drawing/2014/chart" uri="{C3380CC4-5D6E-409C-BE32-E72D297353CC}">
              <c16:uniqueId val="{00000005-72E1-42EA-ACEE-7C2C0AD7A45D}"/>
            </c:ext>
          </c:extLst>
        </c:ser>
        <c:dLbls>
          <c:showLegendKey val="0"/>
          <c:showVal val="0"/>
          <c:showCatName val="0"/>
          <c:showSerName val="0"/>
          <c:showPercent val="0"/>
          <c:showBubbleSize val="0"/>
        </c:dLbls>
        <c:marker val="1"/>
        <c:smooth val="0"/>
        <c:axId val="129522304"/>
        <c:axId val="129528192"/>
      </c:lineChart>
      <c:catAx>
        <c:axId val="1295223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lang="en-US" sz="1000" b="0" i="0" u="none" strike="noStrike" kern="1200" baseline="0">
                <a:solidFill>
                  <a:schemeClr val="tx1"/>
                </a:solidFill>
                <a:latin typeface="+mn-lt"/>
                <a:ea typeface="+mn-ea"/>
                <a:cs typeface="+mn-cs"/>
              </a:defRPr>
            </a:pPr>
            <a:endParaRPr lang="ru-RU"/>
          </a:p>
        </c:txPr>
        <c:crossAx val="129528192"/>
        <c:crosses val="autoZero"/>
        <c:auto val="1"/>
        <c:lblAlgn val="ctr"/>
        <c:lblOffset val="100"/>
        <c:noMultiLvlLbl val="0"/>
      </c:catAx>
      <c:valAx>
        <c:axId val="129528192"/>
        <c:scaling>
          <c:orientation val="minMax"/>
          <c:min val="-10"/>
        </c:scaling>
        <c:delete val="0"/>
        <c:axPos val="l"/>
        <c:majorGridlines>
          <c:spPr>
            <a:ln w="9525" cap="flat" cmpd="sng" algn="ctr">
              <a:no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ru-RU"/>
          </a:p>
        </c:txPr>
        <c:crossAx val="129522304"/>
        <c:crosses val="autoZero"/>
        <c:crossBetween val="between"/>
      </c:valAx>
      <c:spPr>
        <a:noFill/>
        <a:ln>
          <a:noFill/>
        </a:ln>
        <a:effectLst/>
      </c:spPr>
    </c:plotArea>
    <c:legend>
      <c:legendPos val="b"/>
      <c:layout>
        <c:manualLayout>
          <c:xMode val="edge"/>
          <c:yMode val="edge"/>
          <c:x val="9.2180518078931989E-2"/>
          <c:y val="0.87372011969133689"/>
          <c:w val="0.85812636349037563"/>
          <c:h val="9.8502034052569368E-2"/>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C59EB-737D-4396-A5A0-5E5A25E7704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4A59DD5-F3F4-4CF8-AA73-2FB60127E158}">
      <dgm:prSet phldrT="[Text]" custT="1"/>
      <dgm:spPr/>
      <dgm:t>
        <a:bodyPr vert="vert270"/>
        <a:lstStyle/>
        <a:p>
          <a:pPr algn="l"/>
          <a:r>
            <a:rPr lang="en-US" sz="1800" dirty="0" smtClean="0"/>
            <a:t>Azerbaijan’s compliance with reports to UNFCCC</a:t>
          </a:r>
          <a:endParaRPr lang="en-US" sz="1800" dirty="0"/>
        </a:p>
      </dgm:t>
    </dgm:pt>
    <dgm:pt modelId="{80EB574E-8DEE-4876-AAE2-596C567D8C8E}" type="parTrans" cxnId="{64380052-9796-4BE5-81E6-0CD688618492}">
      <dgm:prSet/>
      <dgm:spPr/>
      <dgm:t>
        <a:bodyPr/>
        <a:lstStyle/>
        <a:p>
          <a:endParaRPr lang="en-US"/>
        </a:p>
      </dgm:t>
    </dgm:pt>
    <dgm:pt modelId="{355A9B5A-C2EB-4C60-A371-8F4A5F7E3D94}" type="sibTrans" cxnId="{64380052-9796-4BE5-81E6-0CD688618492}">
      <dgm:prSet/>
      <dgm:spPr/>
      <dgm:t>
        <a:bodyPr/>
        <a:lstStyle/>
        <a:p>
          <a:endParaRPr lang="en-US"/>
        </a:p>
      </dgm:t>
    </dgm:pt>
    <dgm:pt modelId="{89827AD3-8571-4F02-BEB2-1890B7F93FA5}">
      <dgm:prSet phldrT="[Text]" custT="1"/>
      <dgm:spPr/>
      <dgm:t>
        <a:bodyPr vert="vert270"/>
        <a:lstStyle/>
        <a:p>
          <a:r>
            <a:rPr lang="en-US" sz="1800" dirty="0" smtClean="0"/>
            <a:t>BMT-</a:t>
          </a:r>
          <a:r>
            <a:rPr lang="en-US" sz="1800" dirty="0" err="1" smtClean="0"/>
            <a:t>nin</a:t>
          </a:r>
          <a:r>
            <a:rPr lang="az-Latn-AZ" sz="1800" dirty="0" smtClean="0"/>
            <a:t>      i</a:t>
          </a:r>
          <a:r>
            <a:rPr lang="en-US" sz="1800" dirty="0" err="1" smtClean="0"/>
            <a:t>qlim</a:t>
          </a:r>
          <a:r>
            <a:rPr lang="en-US" sz="1800" dirty="0" smtClean="0"/>
            <a:t> </a:t>
          </a:r>
          <a:r>
            <a:rPr lang="en-US" sz="1800" dirty="0"/>
            <a:t>D</a:t>
          </a:r>
          <a:r>
            <a:rPr lang="az-Latn-AZ" sz="1800" dirty="0"/>
            <a:t>əyişmələri üzrə Çərçivə Konvensiyası ratifikasiya olunmuşdur</a:t>
          </a:r>
          <a:endParaRPr lang="en-US" sz="1800" dirty="0"/>
        </a:p>
      </dgm:t>
    </dgm:pt>
    <dgm:pt modelId="{FA31E16D-A69D-43BB-805E-64025153129A}" type="parTrans" cxnId="{CD19F91D-4B70-40C7-8B6E-76923DEED85C}">
      <dgm:prSet/>
      <dgm:spPr/>
      <dgm:t>
        <a:bodyPr/>
        <a:lstStyle/>
        <a:p>
          <a:endParaRPr lang="en-US"/>
        </a:p>
      </dgm:t>
    </dgm:pt>
    <dgm:pt modelId="{D4731EA9-4C6C-4C94-A8B0-7D984CA0B43B}" type="sibTrans" cxnId="{CD19F91D-4B70-40C7-8B6E-76923DEED85C}">
      <dgm:prSet/>
      <dgm:spPr/>
      <dgm:t>
        <a:bodyPr/>
        <a:lstStyle/>
        <a:p>
          <a:endParaRPr lang="en-US"/>
        </a:p>
      </dgm:t>
    </dgm:pt>
    <dgm:pt modelId="{28A25B5D-9BE1-4F32-957C-302E9D8F0D0A}">
      <dgm:prSet phldrT="[Text]"/>
      <dgm:spPr/>
      <dgm:t>
        <a:bodyPr/>
        <a:lstStyle/>
        <a:p>
          <a:r>
            <a:rPr lang="en-US" dirty="0"/>
            <a:t>2000</a:t>
          </a:r>
        </a:p>
      </dgm:t>
    </dgm:pt>
    <dgm:pt modelId="{3157AE74-6008-43E9-ABA9-1C47423282D9}" type="parTrans" cxnId="{62ABF328-F020-4EC8-88C9-108E890E6B01}">
      <dgm:prSet/>
      <dgm:spPr/>
      <dgm:t>
        <a:bodyPr/>
        <a:lstStyle/>
        <a:p>
          <a:endParaRPr lang="en-US"/>
        </a:p>
      </dgm:t>
    </dgm:pt>
    <dgm:pt modelId="{87B20205-45BE-4347-8B1F-C49E5D919B61}" type="sibTrans" cxnId="{62ABF328-F020-4EC8-88C9-108E890E6B01}">
      <dgm:prSet/>
      <dgm:spPr/>
      <dgm:t>
        <a:bodyPr/>
        <a:lstStyle/>
        <a:p>
          <a:endParaRPr lang="en-US"/>
        </a:p>
      </dgm:t>
    </dgm:pt>
    <dgm:pt modelId="{CFA5B44B-79FB-4604-9DAF-626A341D5703}">
      <dgm:prSet phldrT="[Text]" custT="1"/>
      <dgm:spPr/>
      <dgm:t>
        <a:bodyPr vert="vert270"/>
        <a:lstStyle/>
        <a:p>
          <a:r>
            <a:rPr lang="en-US" sz="1600" dirty="0"/>
            <a:t>Kyoto Protocol </a:t>
          </a:r>
          <a:r>
            <a:rPr lang="az-Latn-AZ" sz="1600" dirty="0"/>
            <a:t>ratifikasiya olunmuşdur</a:t>
          </a:r>
          <a:endParaRPr lang="en-US" sz="1600" dirty="0"/>
        </a:p>
      </dgm:t>
    </dgm:pt>
    <dgm:pt modelId="{E0DF5948-90CD-4269-8ECB-4162F6B29275}" type="parTrans" cxnId="{9581CA3D-48A2-4CCC-AEF0-1A90A5E3D5B0}">
      <dgm:prSet/>
      <dgm:spPr/>
      <dgm:t>
        <a:bodyPr/>
        <a:lstStyle/>
        <a:p>
          <a:endParaRPr lang="en-US"/>
        </a:p>
      </dgm:t>
    </dgm:pt>
    <dgm:pt modelId="{4E856513-DDF6-4DD1-B97F-DABC8F42C529}" type="sibTrans" cxnId="{9581CA3D-48A2-4CCC-AEF0-1A90A5E3D5B0}">
      <dgm:prSet/>
      <dgm:spPr/>
      <dgm:t>
        <a:bodyPr/>
        <a:lstStyle/>
        <a:p>
          <a:endParaRPr lang="en-US"/>
        </a:p>
      </dgm:t>
    </dgm:pt>
    <dgm:pt modelId="{7BE259BB-5B4E-4240-B994-199FDF104196}">
      <dgm:prSet phldrT="[Text]"/>
      <dgm:spPr/>
      <dgm:t>
        <a:bodyPr/>
        <a:lstStyle/>
        <a:p>
          <a:r>
            <a:rPr lang="en-US" dirty="0"/>
            <a:t>2010</a:t>
          </a:r>
        </a:p>
      </dgm:t>
    </dgm:pt>
    <dgm:pt modelId="{DB2E7C92-DEB1-4C7A-9C07-222138441957}" type="parTrans" cxnId="{C3CC3681-0033-4104-879A-E35248C44802}">
      <dgm:prSet/>
      <dgm:spPr/>
      <dgm:t>
        <a:bodyPr/>
        <a:lstStyle/>
        <a:p>
          <a:endParaRPr lang="en-US"/>
        </a:p>
      </dgm:t>
    </dgm:pt>
    <dgm:pt modelId="{D3F061CC-7C23-4040-81D1-7856D418B73F}" type="sibTrans" cxnId="{C3CC3681-0033-4104-879A-E35248C44802}">
      <dgm:prSet/>
      <dgm:spPr/>
      <dgm:t>
        <a:bodyPr/>
        <a:lstStyle/>
        <a:p>
          <a:endParaRPr lang="en-US"/>
        </a:p>
      </dgm:t>
    </dgm:pt>
    <dgm:pt modelId="{D7995307-DC74-410A-B5A8-1ED8F3FD9FD9}">
      <dgm:prSet phldrT="[Text]" custT="1"/>
      <dgm:spPr/>
      <dgm:t>
        <a:bodyPr vert="vert270"/>
        <a:lstStyle/>
        <a:p>
          <a:r>
            <a:rPr lang="en-US" sz="1800" dirty="0"/>
            <a:t>NC2 </a:t>
          </a:r>
          <a:r>
            <a:rPr lang="az-Latn-AZ" sz="1800" dirty="0"/>
            <a:t>təqdim olunmuşdur</a:t>
          </a:r>
          <a:endParaRPr lang="en-US" sz="1800" dirty="0"/>
        </a:p>
      </dgm:t>
    </dgm:pt>
    <dgm:pt modelId="{15D19FC7-FD3C-4F5F-AEA5-C3BAFA230B57}" type="parTrans" cxnId="{41F88803-684E-46D0-8C32-50B8FDC8B07C}">
      <dgm:prSet/>
      <dgm:spPr/>
      <dgm:t>
        <a:bodyPr/>
        <a:lstStyle/>
        <a:p>
          <a:endParaRPr lang="en-US"/>
        </a:p>
      </dgm:t>
    </dgm:pt>
    <dgm:pt modelId="{43F2BD95-213F-45B8-80FB-0C75D20CCA3B}" type="sibTrans" cxnId="{41F88803-684E-46D0-8C32-50B8FDC8B07C}">
      <dgm:prSet/>
      <dgm:spPr/>
      <dgm:t>
        <a:bodyPr/>
        <a:lstStyle/>
        <a:p>
          <a:endParaRPr lang="en-US"/>
        </a:p>
      </dgm:t>
    </dgm:pt>
    <dgm:pt modelId="{D26F2384-D4BD-4BCB-B7DF-DDACB0C3129E}">
      <dgm:prSet phldrT="[Text]" custT="1"/>
      <dgm:spPr/>
      <dgm:t>
        <a:bodyPr vert="vert270"/>
        <a:lstStyle/>
        <a:p>
          <a:r>
            <a:rPr lang="en-US" sz="1800" dirty="0"/>
            <a:t>NC3 </a:t>
          </a:r>
          <a:r>
            <a:rPr lang="az-Latn-AZ" sz="1800" dirty="0"/>
            <a:t>təqdim olunmuşdur</a:t>
          </a:r>
          <a:endParaRPr lang="en-US" sz="1800" dirty="0"/>
        </a:p>
      </dgm:t>
    </dgm:pt>
    <dgm:pt modelId="{4089E7AF-F36F-4DD3-8CCA-4FECCC239B8A}" type="parTrans" cxnId="{AA2138B1-921A-4E90-AFC9-2B66A6EB4A42}">
      <dgm:prSet/>
      <dgm:spPr/>
      <dgm:t>
        <a:bodyPr/>
        <a:lstStyle/>
        <a:p>
          <a:endParaRPr lang="en-US"/>
        </a:p>
      </dgm:t>
    </dgm:pt>
    <dgm:pt modelId="{79EF833B-B5FC-4B08-9699-BA781BD212A2}" type="sibTrans" cxnId="{AA2138B1-921A-4E90-AFC9-2B66A6EB4A42}">
      <dgm:prSet/>
      <dgm:spPr/>
      <dgm:t>
        <a:bodyPr/>
        <a:lstStyle/>
        <a:p>
          <a:endParaRPr lang="en-US"/>
        </a:p>
      </dgm:t>
    </dgm:pt>
    <dgm:pt modelId="{69DCFF50-28DC-478D-9999-63FCF83E0A08}">
      <dgm:prSet phldrT="[Text]"/>
      <dgm:spPr/>
      <dgm:t>
        <a:bodyPr/>
        <a:lstStyle/>
        <a:p>
          <a:r>
            <a:rPr lang="en-US" dirty="0"/>
            <a:t>1995</a:t>
          </a:r>
        </a:p>
      </dgm:t>
    </dgm:pt>
    <dgm:pt modelId="{605F5B72-0B04-4DDD-A406-A08AABD443B9}" type="parTrans" cxnId="{B008FDEE-E225-473C-B313-54D45BDF31FA}">
      <dgm:prSet/>
      <dgm:spPr/>
      <dgm:t>
        <a:bodyPr/>
        <a:lstStyle/>
        <a:p>
          <a:endParaRPr lang="en-US"/>
        </a:p>
      </dgm:t>
    </dgm:pt>
    <dgm:pt modelId="{C4F44420-283E-45C6-83DB-34C209D330E0}" type="sibTrans" cxnId="{B008FDEE-E225-473C-B313-54D45BDF31FA}">
      <dgm:prSet/>
      <dgm:spPr/>
      <dgm:t>
        <a:bodyPr/>
        <a:lstStyle/>
        <a:p>
          <a:endParaRPr lang="en-US"/>
        </a:p>
      </dgm:t>
    </dgm:pt>
    <dgm:pt modelId="{4593C833-5734-479B-8A42-F45CA43F9793}">
      <dgm:prSet phldrT="[Text]" custT="1"/>
      <dgm:spPr/>
      <dgm:t>
        <a:bodyPr vert="vert270"/>
        <a:lstStyle/>
        <a:p>
          <a:r>
            <a:rPr lang="en-US" sz="1800" dirty="0"/>
            <a:t>NC1 </a:t>
          </a:r>
          <a:r>
            <a:rPr lang="az-Latn-AZ" sz="1800" dirty="0"/>
            <a:t>təqdim olunmuşdur</a:t>
          </a:r>
          <a:endParaRPr lang="en-US" sz="1800" dirty="0"/>
        </a:p>
      </dgm:t>
    </dgm:pt>
    <dgm:pt modelId="{8FB3CB24-F61B-4849-A1E4-3D2FBAF1349E}" type="parTrans" cxnId="{F60D7810-DA65-4C67-B292-675A9204E0EC}">
      <dgm:prSet/>
      <dgm:spPr/>
      <dgm:t>
        <a:bodyPr/>
        <a:lstStyle/>
        <a:p>
          <a:endParaRPr lang="en-US"/>
        </a:p>
      </dgm:t>
    </dgm:pt>
    <dgm:pt modelId="{ECEFCD65-FA40-4146-8330-FDBAEC3B8C01}" type="sibTrans" cxnId="{F60D7810-DA65-4C67-B292-675A9204E0EC}">
      <dgm:prSet/>
      <dgm:spPr/>
      <dgm:t>
        <a:bodyPr/>
        <a:lstStyle/>
        <a:p>
          <a:endParaRPr lang="en-US"/>
        </a:p>
      </dgm:t>
    </dgm:pt>
    <dgm:pt modelId="{E1EA8A34-FB97-49D9-AEC5-89A052098402}">
      <dgm:prSet phldrT="[Text]" custT="1"/>
      <dgm:spPr/>
      <dgm:t>
        <a:bodyPr vert="vert270"/>
        <a:lstStyle/>
        <a:p>
          <a:r>
            <a:rPr lang="en-US" sz="1800" dirty="0"/>
            <a:t>BUR1 </a:t>
          </a:r>
          <a:r>
            <a:rPr lang="az-Latn-AZ" sz="1800" dirty="0"/>
            <a:t>təqdim olunmuşdur</a:t>
          </a:r>
          <a:endParaRPr lang="en-US" sz="1800" dirty="0"/>
        </a:p>
      </dgm:t>
    </dgm:pt>
    <dgm:pt modelId="{611E2D20-3987-400B-B9E5-40EBB54C4B82}" type="parTrans" cxnId="{3B6FBBBD-9B57-4BA5-A3EB-F9E6D2DDABC4}">
      <dgm:prSet/>
      <dgm:spPr/>
      <dgm:t>
        <a:bodyPr/>
        <a:lstStyle/>
        <a:p>
          <a:endParaRPr lang="en-US"/>
        </a:p>
      </dgm:t>
    </dgm:pt>
    <dgm:pt modelId="{5C7ACE0D-AC58-45C5-B0F8-C520FEC8773D}" type="sibTrans" cxnId="{3B6FBBBD-9B57-4BA5-A3EB-F9E6D2DDABC4}">
      <dgm:prSet/>
      <dgm:spPr/>
      <dgm:t>
        <a:bodyPr/>
        <a:lstStyle/>
        <a:p>
          <a:endParaRPr lang="en-US"/>
        </a:p>
      </dgm:t>
    </dgm:pt>
    <dgm:pt modelId="{30A8B910-F2DA-4609-AAAC-C3F3522FC68E}">
      <dgm:prSet phldrT="[Text]"/>
      <dgm:spPr/>
      <dgm:t>
        <a:bodyPr/>
        <a:lstStyle/>
        <a:p>
          <a:r>
            <a:rPr lang="en-US" dirty="0"/>
            <a:t>2014</a:t>
          </a:r>
        </a:p>
      </dgm:t>
    </dgm:pt>
    <dgm:pt modelId="{60D20C38-18AB-496B-9D1E-26F9D6DF9BB7}" type="parTrans" cxnId="{6CD2E1E2-74B5-4822-99C3-A1C134250507}">
      <dgm:prSet/>
      <dgm:spPr/>
      <dgm:t>
        <a:bodyPr/>
        <a:lstStyle/>
        <a:p>
          <a:endParaRPr lang="en-US"/>
        </a:p>
      </dgm:t>
    </dgm:pt>
    <dgm:pt modelId="{B879E532-9D37-4055-BD37-7F836D04BD0E}" type="sibTrans" cxnId="{6CD2E1E2-74B5-4822-99C3-A1C134250507}">
      <dgm:prSet/>
      <dgm:spPr/>
      <dgm:t>
        <a:bodyPr/>
        <a:lstStyle/>
        <a:p>
          <a:endParaRPr lang="en-US"/>
        </a:p>
      </dgm:t>
    </dgm:pt>
    <dgm:pt modelId="{29A47E80-97D1-447D-8BC3-4051D53FE26F}">
      <dgm:prSet phldrT="[Text]" custT="1"/>
      <dgm:spPr/>
      <dgm:t>
        <a:bodyPr vert="vert270"/>
        <a:lstStyle/>
        <a:p>
          <a:r>
            <a:rPr lang="en-US" sz="1800" dirty="0" smtClean="0"/>
            <a:t>NDC </a:t>
          </a:r>
          <a:r>
            <a:rPr lang="az-Latn-AZ" sz="1800" dirty="0"/>
            <a:t>təqdim olunmuşdur</a:t>
          </a:r>
          <a:endParaRPr lang="en-US" sz="1800" dirty="0"/>
        </a:p>
      </dgm:t>
    </dgm:pt>
    <dgm:pt modelId="{CBE94CC9-DBDD-448C-BE84-BCA6E09C7D14}" type="parTrans" cxnId="{9E0D6952-E2E3-41F9-BA25-83F40008431D}">
      <dgm:prSet/>
      <dgm:spPr/>
      <dgm:t>
        <a:bodyPr/>
        <a:lstStyle/>
        <a:p>
          <a:endParaRPr lang="en-US"/>
        </a:p>
      </dgm:t>
    </dgm:pt>
    <dgm:pt modelId="{561647AD-3960-4A88-86EA-CE729C304C56}" type="sibTrans" cxnId="{9E0D6952-E2E3-41F9-BA25-83F40008431D}">
      <dgm:prSet/>
      <dgm:spPr/>
      <dgm:t>
        <a:bodyPr/>
        <a:lstStyle/>
        <a:p>
          <a:endParaRPr lang="en-US"/>
        </a:p>
      </dgm:t>
    </dgm:pt>
    <dgm:pt modelId="{B20456CE-0B4C-413D-8CB7-46AE1C4496CD}">
      <dgm:prSet phldrT="[Text]"/>
      <dgm:spPr/>
      <dgm:t>
        <a:bodyPr/>
        <a:lstStyle/>
        <a:p>
          <a:r>
            <a:rPr lang="en-US" dirty="0"/>
            <a:t>2015</a:t>
          </a:r>
        </a:p>
      </dgm:t>
    </dgm:pt>
    <dgm:pt modelId="{FB5A4F88-66B5-4E69-9A58-3360FFE579C8}" type="parTrans" cxnId="{035A3881-8710-429B-880B-09184BF3A253}">
      <dgm:prSet/>
      <dgm:spPr/>
      <dgm:t>
        <a:bodyPr/>
        <a:lstStyle/>
        <a:p>
          <a:endParaRPr lang="en-US"/>
        </a:p>
      </dgm:t>
    </dgm:pt>
    <dgm:pt modelId="{0995880D-CE72-4D73-8EB8-0034394C3DB4}" type="sibTrans" cxnId="{035A3881-8710-429B-880B-09184BF3A253}">
      <dgm:prSet/>
      <dgm:spPr/>
      <dgm:t>
        <a:bodyPr/>
        <a:lstStyle/>
        <a:p>
          <a:endParaRPr lang="en-US"/>
        </a:p>
      </dgm:t>
    </dgm:pt>
    <dgm:pt modelId="{98321DB7-A268-42AF-A126-89396A35A585}">
      <dgm:prSet phldrT="[Text]" custT="1"/>
      <dgm:spPr/>
      <dgm:t>
        <a:bodyPr vert="vert270"/>
        <a:lstStyle/>
        <a:p>
          <a:r>
            <a:rPr lang="en-US" sz="1800" dirty="0"/>
            <a:t>Doha </a:t>
          </a:r>
          <a:r>
            <a:rPr lang="az-Latn-AZ" sz="1800" dirty="0"/>
            <a:t>əlavəsi ratifikasiya olunmuşdur</a:t>
          </a:r>
          <a:endParaRPr lang="en-US" sz="1800" dirty="0"/>
        </a:p>
      </dgm:t>
    </dgm:pt>
    <dgm:pt modelId="{E535F983-465C-40F7-B3F3-FDA94B62705E}" type="parTrans" cxnId="{BF96246E-AFF3-4A93-A0DE-7ED4E023E77E}">
      <dgm:prSet/>
      <dgm:spPr/>
      <dgm:t>
        <a:bodyPr/>
        <a:lstStyle/>
        <a:p>
          <a:endParaRPr lang="en-US"/>
        </a:p>
      </dgm:t>
    </dgm:pt>
    <dgm:pt modelId="{97737892-AA80-432F-85AF-56424AC4F59F}" type="sibTrans" cxnId="{BF96246E-AFF3-4A93-A0DE-7ED4E023E77E}">
      <dgm:prSet/>
      <dgm:spPr/>
      <dgm:t>
        <a:bodyPr/>
        <a:lstStyle/>
        <a:p>
          <a:endParaRPr lang="en-US"/>
        </a:p>
      </dgm:t>
    </dgm:pt>
    <dgm:pt modelId="{7456714C-EA85-406C-96C4-63D3E6C4C3A0}">
      <dgm:prSet phldrT="[Text]"/>
      <dgm:spPr/>
      <dgm:t>
        <a:bodyPr/>
        <a:lstStyle/>
        <a:p>
          <a:r>
            <a:rPr lang="en-US" dirty="0"/>
            <a:t>2016</a:t>
          </a:r>
        </a:p>
      </dgm:t>
    </dgm:pt>
    <dgm:pt modelId="{99DA7E13-4517-46DD-93B9-D991CF895640}" type="parTrans" cxnId="{89A3E437-BF0F-4D0B-AC78-3FB8251DF4E2}">
      <dgm:prSet/>
      <dgm:spPr/>
      <dgm:t>
        <a:bodyPr/>
        <a:lstStyle/>
        <a:p>
          <a:endParaRPr lang="en-US"/>
        </a:p>
      </dgm:t>
    </dgm:pt>
    <dgm:pt modelId="{80C8CC31-F150-4773-91FC-C48877FE570A}" type="sibTrans" cxnId="{89A3E437-BF0F-4D0B-AC78-3FB8251DF4E2}">
      <dgm:prSet/>
      <dgm:spPr/>
      <dgm:t>
        <a:bodyPr/>
        <a:lstStyle/>
        <a:p>
          <a:endParaRPr lang="en-US"/>
        </a:p>
      </dgm:t>
    </dgm:pt>
    <dgm:pt modelId="{0E8E648A-E2E5-47BE-B384-3B774A90429D}">
      <dgm:prSet phldrT="[Text]" custT="1"/>
      <dgm:spPr/>
      <dgm:t>
        <a:bodyPr vert="vert270"/>
        <a:lstStyle/>
        <a:p>
          <a:r>
            <a:rPr lang="az-Latn-AZ" sz="1800" dirty="0"/>
            <a:t>Paris Sazişi imzalanmış və ratifikasiya olunmuşdur</a:t>
          </a:r>
          <a:endParaRPr lang="en-US" sz="1800" dirty="0"/>
        </a:p>
      </dgm:t>
    </dgm:pt>
    <dgm:pt modelId="{1F135562-5BFF-4AD5-9A3E-D4E099308688}" type="parTrans" cxnId="{FA1F1080-AAB9-42B3-AF9A-96ED5AA00A25}">
      <dgm:prSet/>
      <dgm:spPr/>
      <dgm:t>
        <a:bodyPr/>
        <a:lstStyle/>
        <a:p>
          <a:endParaRPr lang="en-US"/>
        </a:p>
      </dgm:t>
    </dgm:pt>
    <dgm:pt modelId="{09103586-0325-43D8-9218-F8BA87D9179C}" type="sibTrans" cxnId="{FA1F1080-AAB9-42B3-AF9A-96ED5AA00A25}">
      <dgm:prSet/>
      <dgm:spPr/>
      <dgm:t>
        <a:bodyPr/>
        <a:lstStyle/>
        <a:p>
          <a:endParaRPr lang="en-US"/>
        </a:p>
      </dgm:t>
    </dgm:pt>
    <dgm:pt modelId="{59F94C3F-A4B9-4529-ABFE-F2DBD655721D}">
      <dgm:prSet phldrT="[Text]" custT="1"/>
      <dgm:spPr/>
      <dgm:t>
        <a:bodyPr/>
        <a:lstStyle/>
        <a:p>
          <a:r>
            <a:rPr lang="en-US" sz="2800" dirty="0"/>
            <a:t>2020</a:t>
          </a:r>
        </a:p>
      </dgm:t>
    </dgm:pt>
    <dgm:pt modelId="{2030C58F-7B6A-473B-8BB8-46A0CE274A85}" type="parTrans" cxnId="{DD29231D-B880-4105-B549-7F99FD4CE3D8}">
      <dgm:prSet/>
      <dgm:spPr/>
      <dgm:t>
        <a:bodyPr/>
        <a:lstStyle/>
        <a:p>
          <a:endParaRPr lang="en-US"/>
        </a:p>
      </dgm:t>
    </dgm:pt>
    <dgm:pt modelId="{A1F68705-4383-45A7-8365-F30E593DB80F}" type="sibTrans" cxnId="{DD29231D-B880-4105-B549-7F99FD4CE3D8}">
      <dgm:prSet/>
      <dgm:spPr/>
      <dgm:t>
        <a:bodyPr/>
        <a:lstStyle/>
        <a:p>
          <a:endParaRPr lang="en-US"/>
        </a:p>
      </dgm:t>
    </dgm:pt>
    <dgm:pt modelId="{CBEEAE94-3871-488B-9DB4-23CADA14C0F2}">
      <dgm:prSet phldrT="[Text]"/>
      <dgm:spPr/>
      <dgm:t>
        <a:bodyPr vert="vert270"/>
        <a:lstStyle/>
        <a:p>
          <a:r>
            <a:rPr lang="en-US" dirty="0"/>
            <a:t>State Commission on Climate Change Established </a:t>
          </a:r>
        </a:p>
      </dgm:t>
    </dgm:pt>
    <dgm:pt modelId="{7004F515-B101-44D7-AF92-FAFA7099F148}" type="parTrans" cxnId="{BEBBE440-0AF6-4DF7-93FE-33C794FDB7E9}">
      <dgm:prSet/>
      <dgm:spPr/>
      <dgm:t>
        <a:bodyPr/>
        <a:lstStyle/>
        <a:p>
          <a:endParaRPr lang="en-US"/>
        </a:p>
      </dgm:t>
    </dgm:pt>
    <dgm:pt modelId="{21337D12-6621-4FC8-8C6F-F4DCA178BDEA}" type="sibTrans" cxnId="{BEBBE440-0AF6-4DF7-93FE-33C794FDB7E9}">
      <dgm:prSet/>
      <dgm:spPr/>
      <dgm:t>
        <a:bodyPr/>
        <a:lstStyle/>
        <a:p>
          <a:endParaRPr lang="en-US"/>
        </a:p>
      </dgm:t>
    </dgm:pt>
    <dgm:pt modelId="{FA6DF108-8774-42E2-9CA3-789F3AE41DF3}">
      <dgm:prSet phldrT="[Text]"/>
      <dgm:spPr/>
      <dgm:t>
        <a:bodyPr vert="vert270"/>
        <a:lstStyle/>
        <a:p>
          <a:r>
            <a:rPr lang="en-US" dirty="0"/>
            <a:t>Climate Change Action Plan for 2020-2030 approved </a:t>
          </a:r>
        </a:p>
      </dgm:t>
    </dgm:pt>
    <dgm:pt modelId="{6C63EF02-E005-446F-AE93-DD072CC61782}" type="parTrans" cxnId="{84D4ADB7-B3A3-4360-A52F-2148073E99CC}">
      <dgm:prSet/>
      <dgm:spPr/>
      <dgm:t>
        <a:bodyPr/>
        <a:lstStyle/>
        <a:p>
          <a:endParaRPr lang="en-US"/>
        </a:p>
      </dgm:t>
    </dgm:pt>
    <dgm:pt modelId="{8D1D95F3-BD95-49CF-B3BD-36E9952E18FE}" type="sibTrans" cxnId="{84D4ADB7-B3A3-4360-A52F-2148073E99CC}">
      <dgm:prSet/>
      <dgm:spPr/>
      <dgm:t>
        <a:bodyPr/>
        <a:lstStyle/>
        <a:p>
          <a:endParaRPr lang="en-US"/>
        </a:p>
      </dgm:t>
    </dgm:pt>
    <dgm:pt modelId="{7F3E9F5A-476A-4549-8387-58008F0F2FF9}">
      <dgm:prSet phldrT="[Text]"/>
      <dgm:spPr/>
      <dgm:t>
        <a:bodyPr vert="vert270"/>
        <a:lstStyle/>
        <a:p>
          <a:r>
            <a:rPr lang="en-US" dirty="0"/>
            <a:t>NC4 </a:t>
          </a:r>
          <a:r>
            <a:rPr lang="az-Latn-AZ" dirty="0"/>
            <a:t>təqdim olunmuşdur</a:t>
          </a:r>
          <a:endParaRPr lang="en-US" dirty="0"/>
        </a:p>
      </dgm:t>
    </dgm:pt>
    <dgm:pt modelId="{A7840987-34C1-4ECB-96F8-604737E03461}" type="parTrans" cxnId="{15139146-E811-417E-A9DB-5B1702A70F87}">
      <dgm:prSet/>
      <dgm:spPr/>
      <dgm:t>
        <a:bodyPr/>
        <a:lstStyle/>
        <a:p>
          <a:endParaRPr lang="en-US"/>
        </a:p>
      </dgm:t>
    </dgm:pt>
    <dgm:pt modelId="{5D394C57-8768-43CF-9196-3BBC9299B62C}" type="sibTrans" cxnId="{15139146-E811-417E-A9DB-5B1702A70F87}">
      <dgm:prSet/>
      <dgm:spPr/>
      <dgm:t>
        <a:bodyPr/>
        <a:lstStyle/>
        <a:p>
          <a:endParaRPr lang="en-US"/>
        </a:p>
      </dgm:t>
    </dgm:pt>
    <dgm:pt modelId="{F5A7B578-F809-41EA-A59B-52C1DE881BC5}" type="pres">
      <dgm:prSet presAssocID="{795C59EB-737D-4396-A5A0-5E5A25E7704A}" presName="theList" presStyleCnt="0">
        <dgm:presLayoutVars>
          <dgm:dir/>
          <dgm:animLvl val="lvl"/>
          <dgm:resizeHandles val="exact"/>
        </dgm:presLayoutVars>
      </dgm:prSet>
      <dgm:spPr/>
      <dgm:t>
        <a:bodyPr/>
        <a:lstStyle/>
        <a:p>
          <a:endParaRPr lang="ru-RU"/>
        </a:p>
      </dgm:t>
    </dgm:pt>
    <dgm:pt modelId="{CB44A42F-00A8-41BD-9B26-5F8769FED629}" type="pres">
      <dgm:prSet presAssocID="{E4A59DD5-F3F4-4CF8-AA73-2FB60127E158}" presName="compNode" presStyleCnt="0"/>
      <dgm:spPr/>
    </dgm:pt>
    <dgm:pt modelId="{473BE5E8-AED0-4489-880D-6FB2FE5D94E8}" type="pres">
      <dgm:prSet presAssocID="{E4A59DD5-F3F4-4CF8-AA73-2FB60127E158}" presName="aNode" presStyleLbl="bgShp" presStyleIdx="0" presStyleCnt="8" custScaleX="163812" custLinFactNeighborX="5354" custLinFactNeighborY="-305"/>
      <dgm:spPr/>
      <dgm:t>
        <a:bodyPr/>
        <a:lstStyle/>
        <a:p>
          <a:endParaRPr lang="ru-RU"/>
        </a:p>
      </dgm:t>
    </dgm:pt>
    <dgm:pt modelId="{0DD16A79-9702-425A-8894-9B01AEE91B08}" type="pres">
      <dgm:prSet presAssocID="{E4A59DD5-F3F4-4CF8-AA73-2FB60127E158}" presName="textNode" presStyleLbl="bgShp" presStyleIdx="0" presStyleCnt="8"/>
      <dgm:spPr/>
      <dgm:t>
        <a:bodyPr/>
        <a:lstStyle/>
        <a:p>
          <a:endParaRPr lang="ru-RU"/>
        </a:p>
      </dgm:t>
    </dgm:pt>
    <dgm:pt modelId="{EF5A6DF7-393D-4CB1-AA28-2AE509A80605}" type="pres">
      <dgm:prSet presAssocID="{E4A59DD5-F3F4-4CF8-AA73-2FB60127E158}" presName="compChildNode" presStyleCnt="0"/>
      <dgm:spPr/>
    </dgm:pt>
    <dgm:pt modelId="{56E3ED72-B06B-4478-B47F-7F092A7792B0}" type="pres">
      <dgm:prSet presAssocID="{E4A59DD5-F3F4-4CF8-AA73-2FB60127E158}" presName="theInnerList" presStyleCnt="0"/>
      <dgm:spPr/>
    </dgm:pt>
    <dgm:pt modelId="{F2ED7AE8-127F-4465-A389-5136ADD0EE8F}" type="pres">
      <dgm:prSet presAssocID="{E4A59DD5-F3F4-4CF8-AA73-2FB60127E158}" presName="aSpace" presStyleCnt="0"/>
      <dgm:spPr/>
    </dgm:pt>
    <dgm:pt modelId="{6056181D-36CE-486C-BD53-C9854257AE39}" type="pres">
      <dgm:prSet presAssocID="{69DCFF50-28DC-478D-9999-63FCF83E0A08}" presName="compNode" presStyleCnt="0"/>
      <dgm:spPr/>
    </dgm:pt>
    <dgm:pt modelId="{08AD662E-A2C0-4D5A-AFD0-2D6C6627BC76}" type="pres">
      <dgm:prSet presAssocID="{69DCFF50-28DC-478D-9999-63FCF83E0A08}" presName="aNode" presStyleLbl="bgShp" presStyleIdx="1" presStyleCnt="8" custLinFactNeighborX="-16499" custLinFactNeighborY="-14205"/>
      <dgm:spPr/>
      <dgm:t>
        <a:bodyPr/>
        <a:lstStyle/>
        <a:p>
          <a:endParaRPr lang="ru-RU"/>
        </a:p>
      </dgm:t>
    </dgm:pt>
    <dgm:pt modelId="{54A4F052-583E-4FD6-B1D1-15235AE754AB}" type="pres">
      <dgm:prSet presAssocID="{69DCFF50-28DC-478D-9999-63FCF83E0A08}" presName="textNode" presStyleLbl="bgShp" presStyleIdx="1" presStyleCnt="8"/>
      <dgm:spPr/>
      <dgm:t>
        <a:bodyPr/>
        <a:lstStyle/>
        <a:p>
          <a:endParaRPr lang="ru-RU"/>
        </a:p>
      </dgm:t>
    </dgm:pt>
    <dgm:pt modelId="{7EEFE1EC-3ACF-4EC1-8E48-01DBB817445E}" type="pres">
      <dgm:prSet presAssocID="{69DCFF50-28DC-478D-9999-63FCF83E0A08}" presName="compChildNode" presStyleCnt="0"/>
      <dgm:spPr/>
    </dgm:pt>
    <dgm:pt modelId="{95F91306-9B12-41EC-A830-BAE985E66ED8}" type="pres">
      <dgm:prSet presAssocID="{69DCFF50-28DC-478D-9999-63FCF83E0A08}" presName="theInnerList" presStyleCnt="0"/>
      <dgm:spPr/>
    </dgm:pt>
    <dgm:pt modelId="{49A7BA6D-34ED-43A9-BE9D-820BFBFBD067}" type="pres">
      <dgm:prSet presAssocID="{89827AD3-8571-4F02-BEB2-1890B7F93FA5}" presName="childNode" presStyleLbl="node1" presStyleIdx="0" presStyleCnt="12" custLinFactNeighborX="-269" custLinFactNeighborY="-852">
        <dgm:presLayoutVars>
          <dgm:bulletEnabled val="1"/>
        </dgm:presLayoutVars>
      </dgm:prSet>
      <dgm:spPr/>
      <dgm:t>
        <a:bodyPr/>
        <a:lstStyle/>
        <a:p>
          <a:endParaRPr lang="ru-RU"/>
        </a:p>
      </dgm:t>
    </dgm:pt>
    <dgm:pt modelId="{FADCA612-42C1-48D6-AF19-231D277A576F}" type="pres">
      <dgm:prSet presAssocID="{69DCFF50-28DC-478D-9999-63FCF83E0A08}" presName="aSpace" presStyleCnt="0"/>
      <dgm:spPr/>
    </dgm:pt>
    <dgm:pt modelId="{41AE0451-25E8-4570-B836-017B73CC37F9}" type="pres">
      <dgm:prSet presAssocID="{28A25B5D-9BE1-4F32-957C-302E9D8F0D0A}" presName="compNode" presStyleCnt="0"/>
      <dgm:spPr/>
    </dgm:pt>
    <dgm:pt modelId="{48132A8B-01A8-4718-9C04-966D89E12F20}" type="pres">
      <dgm:prSet presAssocID="{28A25B5D-9BE1-4F32-957C-302E9D8F0D0A}" presName="aNode" presStyleLbl="bgShp" presStyleIdx="2" presStyleCnt="8"/>
      <dgm:spPr/>
      <dgm:t>
        <a:bodyPr/>
        <a:lstStyle/>
        <a:p>
          <a:endParaRPr lang="ru-RU"/>
        </a:p>
      </dgm:t>
    </dgm:pt>
    <dgm:pt modelId="{3BB023C6-A75E-4347-839F-485DD0BFD8FB}" type="pres">
      <dgm:prSet presAssocID="{28A25B5D-9BE1-4F32-957C-302E9D8F0D0A}" presName="textNode" presStyleLbl="bgShp" presStyleIdx="2" presStyleCnt="8"/>
      <dgm:spPr/>
      <dgm:t>
        <a:bodyPr/>
        <a:lstStyle/>
        <a:p>
          <a:endParaRPr lang="ru-RU"/>
        </a:p>
      </dgm:t>
    </dgm:pt>
    <dgm:pt modelId="{EB20B8CB-32AD-4DE6-9562-923F35DC0E11}" type="pres">
      <dgm:prSet presAssocID="{28A25B5D-9BE1-4F32-957C-302E9D8F0D0A}" presName="compChildNode" presStyleCnt="0"/>
      <dgm:spPr/>
    </dgm:pt>
    <dgm:pt modelId="{7D06C31D-2193-462D-92B9-72DBFD984AA6}" type="pres">
      <dgm:prSet presAssocID="{28A25B5D-9BE1-4F32-957C-302E9D8F0D0A}" presName="theInnerList" presStyleCnt="0"/>
      <dgm:spPr/>
    </dgm:pt>
    <dgm:pt modelId="{F609609E-C5C9-4379-A0AB-439A2B5D2C7D}" type="pres">
      <dgm:prSet presAssocID="{CFA5B44B-79FB-4604-9DAF-626A341D5703}" presName="childNode" presStyleLbl="node1" presStyleIdx="1" presStyleCnt="12">
        <dgm:presLayoutVars>
          <dgm:bulletEnabled val="1"/>
        </dgm:presLayoutVars>
      </dgm:prSet>
      <dgm:spPr/>
      <dgm:t>
        <a:bodyPr/>
        <a:lstStyle/>
        <a:p>
          <a:endParaRPr lang="ru-RU"/>
        </a:p>
      </dgm:t>
    </dgm:pt>
    <dgm:pt modelId="{CFBFA95C-7EE8-4694-932B-320D2F4DD9D9}" type="pres">
      <dgm:prSet presAssocID="{CFA5B44B-79FB-4604-9DAF-626A341D5703}" presName="aSpace2" presStyleCnt="0"/>
      <dgm:spPr/>
    </dgm:pt>
    <dgm:pt modelId="{44D75786-803A-49AB-ADA5-027145FBFAF1}" type="pres">
      <dgm:prSet presAssocID="{4593C833-5734-479B-8A42-F45CA43F9793}" presName="childNode" presStyleLbl="node1" presStyleIdx="2" presStyleCnt="12">
        <dgm:presLayoutVars>
          <dgm:bulletEnabled val="1"/>
        </dgm:presLayoutVars>
      </dgm:prSet>
      <dgm:spPr/>
      <dgm:t>
        <a:bodyPr/>
        <a:lstStyle/>
        <a:p>
          <a:endParaRPr lang="ru-RU"/>
        </a:p>
      </dgm:t>
    </dgm:pt>
    <dgm:pt modelId="{327D7945-2124-4F40-B149-6ECDEF116C5E}" type="pres">
      <dgm:prSet presAssocID="{28A25B5D-9BE1-4F32-957C-302E9D8F0D0A}" presName="aSpace" presStyleCnt="0"/>
      <dgm:spPr/>
    </dgm:pt>
    <dgm:pt modelId="{E52994F9-8142-49D4-B3D7-5EC12B5CCAA2}" type="pres">
      <dgm:prSet presAssocID="{7BE259BB-5B4E-4240-B994-199FDF104196}" presName="compNode" presStyleCnt="0"/>
      <dgm:spPr/>
    </dgm:pt>
    <dgm:pt modelId="{92B1DC82-BBB5-4E4D-9C2E-CDA08290AEE0}" type="pres">
      <dgm:prSet presAssocID="{7BE259BB-5B4E-4240-B994-199FDF104196}" presName="aNode" presStyleLbl="bgShp" presStyleIdx="3" presStyleCnt="8"/>
      <dgm:spPr/>
      <dgm:t>
        <a:bodyPr/>
        <a:lstStyle/>
        <a:p>
          <a:endParaRPr lang="ru-RU"/>
        </a:p>
      </dgm:t>
    </dgm:pt>
    <dgm:pt modelId="{E380AC04-C762-49AF-BBCF-735715CD08B1}" type="pres">
      <dgm:prSet presAssocID="{7BE259BB-5B4E-4240-B994-199FDF104196}" presName="textNode" presStyleLbl="bgShp" presStyleIdx="3" presStyleCnt="8"/>
      <dgm:spPr/>
      <dgm:t>
        <a:bodyPr/>
        <a:lstStyle/>
        <a:p>
          <a:endParaRPr lang="ru-RU"/>
        </a:p>
      </dgm:t>
    </dgm:pt>
    <dgm:pt modelId="{ECCFAA57-E24A-4656-ACA9-887D026E2A14}" type="pres">
      <dgm:prSet presAssocID="{7BE259BB-5B4E-4240-B994-199FDF104196}" presName="compChildNode" presStyleCnt="0"/>
      <dgm:spPr/>
    </dgm:pt>
    <dgm:pt modelId="{FA24F29B-B14A-4896-8067-2A29605D2425}" type="pres">
      <dgm:prSet presAssocID="{7BE259BB-5B4E-4240-B994-199FDF104196}" presName="theInnerList" presStyleCnt="0"/>
      <dgm:spPr/>
    </dgm:pt>
    <dgm:pt modelId="{F7487B24-D994-418B-82C1-E7EE3F9F1214}" type="pres">
      <dgm:prSet presAssocID="{D7995307-DC74-410A-B5A8-1ED8F3FD9FD9}" presName="childNode" presStyleLbl="node1" presStyleIdx="3" presStyleCnt="12">
        <dgm:presLayoutVars>
          <dgm:bulletEnabled val="1"/>
        </dgm:presLayoutVars>
      </dgm:prSet>
      <dgm:spPr/>
      <dgm:t>
        <a:bodyPr/>
        <a:lstStyle/>
        <a:p>
          <a:endParaRPr lang="ru-RU"/>
        </a:p>
      </dgm:t>
    </dgm:pt>
    <dgm:pt modelId="{B0E30EE8-2C9C-4835-9111-0EC1E0CFFD56}" type="pres">
      <dgm:prSet presAssocID="{7BE259BB-5B4E-4240-B994-199FDF104196}" presName="aSpace" presStyleCnt="0"/>
      <dgm:spPr/>
    </dgm:pt>
    <dgm:pt modelId="{192D6C54-1C43-40D6-B64B-7D0685AC3147}" type="pres">
      <dgm:prSet presAssocID="{30A8B910-F2DA-4609-AAAC-C3F3522FC68E}" presName="compNode" presStyleCnt="0"/>
      <dgm:spPr/>
    </dgm:pt>
    <dgm:pt modelId="{7B3B7408-762C-4A7F-8A12-224B4714A425}" type="pres">
      <dgm:prSet presAssocID="{30A8B910-F2DA-4609-AAAC-C3F3522FC68E}" presName="aNode" presStyleLbl="bgShp" presStyleIdx="4" presStyleCnt="8"/>
      <dgm:spPr/>
      <dgm:t>
        <a:bodyPr/>
        <a:lstStyle/>
        <a:p>
          <a:endParaRPr lang="ru-RU"/>
        </a:p>
      </dgm:t>
    </dgm:pt>
    <dgm:pt modelId="{C960F5A7-AF78-45C6-A2FE-F9A0F6E7B863}" type="pres">
      <dgm:prSet presAssocID="{30A8B910-F2DA-4609-AAAC-C3F3522FC68E}" presName="textNode" presStyleLbl="bgShp" presStyleIdx="4" presStyleCnt="8"/>
      <dgm:spPr/>
      <dgm:t>
        <a:bodyPr/>
        <a:lstStyle/>
        <a:p>
          <a:endParaRPr lang="ru-RU"/>
        </a:p>
      </dgm:t>
    </dgm:pt>
    <dgm:pt modelId="{0F203211-E760-4924-80EB-A2CC68EBAB0D}" type="pres">
      <dgm:prSet presAssocID="{30A8B910-F2DA-4609-AAAC-C3F3522FC68E}" presName="compChildNode" presStyleCnt="0"/>
      <dgm:spPr/>
    </dgm:pt>
    <dgm:pt modelId="{37E3F8CD-5C50-47B9-BA28-6D1CE775BF7C}" type="pres">
      <dgm:prSet presAssocID="{30A8B910-F2DA-4609-AAAC-C3F3522FC68E}" presName="theInnerList" presStyleCnt="0"/>
      <dgm:spPr/>
    </dgm:pt>
    <dgm:pt modelId="{0856A6DD-1C3A-4578-A41C-2490310B7595}" type="pres">
      <dgm:prSet presAssocID="{E1EA8A34-FB97-49D9-AEC5-89A052098402}" presName="childNode" presStyleLbl="node1" presStyleIdx="4" presStyleCnt="12">
        <dgm:presLayoutVars>
          <dgm:bulletEnabled val="1"/>
        </dgm:presLayoutVars>
      </dgm:prSet>
      <dgm:spPr/>
      <dgm:t>
        <a:bodyPr/>
        <a:lstStyle/>
        <a:p>
          <a:endParaRPr lang="ru-RU"/>
        </a:p>
      </dgm:t>
    </dgm:pt>
    <dgm:pt modelId="{C5333D3A-7DE9-4FF5-8DCB-7395EE872876}" type="pres">
      <dgm:prSet presAssocID="{30A8B910-F2DA-4609-AAAC-C3F3522FC68E}" presName="aSpace" presStyleCnt="0"/>
      <dgm:spPr/>
    </dgm:pt>
    <dgm:pt modelId="{8BDECE59-1120-4489-BD3F-1DC7A961A78D}" type="pres">
      <dgm:prSet presAssocID="{B20456CE-0B4C-413D-8CB7-46AE1C4496CD}" presName="compNode" presStyleCnt="0"/>
      <dgm:spPr/>
    </dgm:pt>
    <dgm:pt modelId="{8E26243E-831C-4BC5-8294-B4F950788EC6}" type="pres">
      <dgm:prSet presAssocID="{B20456CE-0B4C-413D-8CB7-46AE1C4496CD}" presName="aNode" presStyleLbl="bgShp" presStyleIdx="5" presStyleCnt="8"/>
      <dgm:spPr/>
      <dgm:t>
        <a:bodyPr/>
        <a:lstStyle/>
        <a:p>
          <a:endParaRPr lang="ru-RU"/>
        </a:p>
      </dgm:t>
    </dgm:pt>
    <dgm:pt modelId="{DDD5AC92-8745-494C-AFC5-5AB9F221D2FA}" type="pres">
      <dgm:prSet presAssocID="{B20456CE-0B4C-413D-8CB7-46AE1C4496CD}" presName="textNode" presStyleLbl="bgShp" presStyleIdx="5" presStyleCnt="8"/>
      <dgm:spPr/>
      <dgm:t>
        <a:bodyPr/>
        <a:lstStyle/>
        <a:p>
          <a:endParaRPr lang="ru-RU"/>
        </a:p>
      </dgm:t>
    </dgm:pt>
    <dgm:pt modelId="{6A201AEE-B8DD-4E1E-9B2A-2DE181B78766}" type="pres">
      <dgm:prSet presAssocID="{B20456CE-0B4C-413D-8CB7-46AE1C4496CD}" presName="compChildNode" presStyleCnt="0"/>
      <dgm:spPr/>
    </dgm:pt>
    <dgm:pt modelId="{3DF2CA01-5409-4E2E-AC30-842FA117E791}" type="pres">
      <dgm:prSet presAssocID="{B20456CE-0B4C-413D-8CB7-46AE1C4496CD}" presName="theInnerList" presStyleCnt="0"/>
      <dgm:spPr/>
    </dgm:pt>
    <dgm:pt modelId="{2D271406-0A89-4BD4-93DB-CAC925C0D4F4}" type="pres">
      <dgm:prSet presAssocID="{29A47E80-97D1-447D-8BC3-4051D53FE26F}" presName="childNode" presStyleLbl="node1" presStyleIdx="5" presStyleCnt="12" custScaleY="130979">
        <dgm:presLayoutVars>
          <dgm:bulletEnabled val="1"/>
        </dgm:presLayoutVars>
      </dgm:prSet>
      <dgm:spPr/>
      <dgm:t>
        <a:bodyPr/>
        <a:lstStyle/>
        <a:p>
          <a:endParaRPr lang="ru-RU"/>
        </a:p>
      </dgm:t>
    </dgm:pt>
    <dgm:pt modelId="{0C131AB7-4E85-4A16-AA8D-A3D62C2347BA}" type="pres">
      <dgm:prSet presAssocID="{29A47E80-97D1-447D-8BC3-4051D53FE26F}" presName="aSpace2" presStyleCnt="0"/>
      <dgm:spPr/>
    </dgm:pt>
    <dgm:pt modelId="{8E5B405D-659A-4870-94FE-67A923BDBC59}" type="pres">
      <dgm:prSet presAssocID="{98321DB7-A268-42AF-A126-89396A35A585}" presName="childNode" presStyleLbl="node1" presStyleIdx="6" presStyleCnt="12" custScaleY="137944">
        <dgm:presLayoutVars>
          <dgm:bulletEnabled val="1"/>
        </dgm:presLayoutVars>
      </dgm:prSet>
      <dgm:spPr/>
      <dgm:t>
        <a:bodyPr/>
        <a:lstStyle/>
        <a:p>
          <a:endParaRPr lang="ru-RU"/>
        </a:p>
      </dgm:t>
    </dgm:pt>
    <dgm:pt modelId="{F04D240C-2760-4E64-9B8A-53774A4EBDC6}" type="pres">
      <dgm:prSet presAssocID="{98321DB7-A268-42AF-A126-89396A35A585}" presName="aSpace2" presStyleCnt="0"/>
      <dgm:spPr/>
    </dgm:pt>
    <dgm:pt modelId="{5BC7554C-320C-4806-ACAF-B6F480D2DE58}" type="pres">
      <dgm:prSet presAssocID="{D26F2384-D4BD-4BCB-B7DF-DDACB0C3129E}" presName="childNode" presStyleLbl="node1" presStyleIdx="7" presStyleCnt="12" custScaleY="139478">
        <dgm:presLayoutVars>
          <dgm:bulletEnabled val="1"/>
        </dgm:presLayoutVars>
      </dgm:prSet>
      <dgm:spPr/>
      <dgm:t>
        <a:bodyPr/>
        <a:lstStyle/>
        <a:p>
          <a:endParaRPr lang="ru-RU"/>
        </a:p>
      </dgm:t>
    </dgm:pt>
    <dgm:pt modelId="{FA415F0E-A690-498B-BBBD-5900CA5AADE1}" type="pres">
      <dgm:prSet presAssocID="{B20456CE-0B4C-413D-8CB7-46AE1C4496CD}" presName="aSpace" presStyleCnt="0"/>
      <dgm:spPr/>
    </dgm:pt>
    <dgm:pt modelId="{1E7BDE86-E41D-4382-85DC-A475317A9E13}" type="pres">
      <dgm:prSet presAssocID="{7456714C-EA85-406C-96C4-63D3E6C4C3A0}" presName="compNode" presStyleCnt="0"/>
      <dgm:spPr/>
    </dgm:pt>
    <dgm:pt modelId="{585E2092-A602-4330-8483-44CFCF3BC081}" type="pres">
      <dgm:prSet presAssocID="{7456714C-EA85-406C-96C4-63D3E6C4C3A0}" presName="aNode" presStyleLbl="bgShp" presStyleIdx="6" presStyleCnt="8"/>
      <dgm:spPr/>
      <dgm:t>
        <a:bodyPr/>
        <a:lstStyle/>
        <a:p>
          <a:endParaRPr lang="ru-RU"/>
        </a:p>
      </dgm:t>
    </dgm:pt>
    <dgm:pt modelId="{0013176F-0EA3-4614-BB9A-27409594A3C6}" type="pres">
      <dgm:prSet presAssocID="{7456714C-EA85-406C-96C4-63D3E6C4C3A0}" presName="textNode" presStyleLbl="bgShp" presStyleIdx="6" presStyleCnt="8"/>
      <dgm:spPr/>
      <dgm:t>
        <a:bodyPr/>
        <a:lstStyle/>
        <a:p>
          <a:endParaRPr lang="ru-RU"/>
        </a:p>
      </dgm:t>
    </dgm:pt>
    <dgm:pt modelId="{F9A5E0CE-B98E-47E9-8768-AEE0C5D5447E}" type="pres">
      <dgm:prSet presAssocID="{7456714C-EA85-406C-96C4-63D3E6C4C3A0}" presName="compChildNode" presStyleCnt="0"/>
      <dgm:spPr/>
    </dgm:pt>
    <dgm:pt modelId="{AC1CDFF3-E613-437E-B5AF-C2BA4E676629}" type="pres">
      <dgm:prSet presAssocID="{7456714C-EA85-406C-96C4-63D3E6C4C3A0}" presName="theInnerList" presStyleCnt="0"/>
      <dgm:spPr/>
    </dgm:pt>
    <dgm:pt modelId="{2A9C43C7-B1F0-4E15-8860-9EB2F3663A54}" type="pres">
      <dgm:prSet presAssocID="{0E8E648A-E2E5-47BE-B384-3B774A90429D}" presName="childNode" presStyleLbl="node1" presStyleIdx="8" presStyleCnt="12">
        <dgm:presLayoutVars>
          <dgm:bulletEnabled val="1"/>
        </dgm:presLayoutVars>
      </dgm:prSet>
      <dgm:spPr/>
      <dgm:t>
        <a:bodyPr/>
        <a:lstStyle/>
        <a:p>
          <a:endParaRPr lang="ru-RU"/>
        </a:p>
      </dgm:t>
    </dgm:pt>
    <dgm:pt modelId="{A2BC6A7B-8CC5-4575-9036-9B4F18DC759B}" type="pres">
      <dgm:prSet presAssocID="{7456714C-EA85-406C-96C4-63D3E6C4C3A0}" presName="aSpace" presStyleCnt="0"/>
      <dgm:spPr/>
    </dgm:pt>
    <dgm:pt modelId="{E8983FA3-48C4-4220-8855-89311BB563E5}" type="pres">
      <dgm:prSet presAssocID="{59F94C3F-A4B9-4529-ABFE-F2DBD655721D}" presName="compNode" presStyleCnt="0"/>
      <dgm:spPr/>
    </dgm:pt>
    <dgm:pt modelId="{56188496-D314-4F50-81F7-EC655DAE5BDF}" type="pres">
      <dgm:prSet presAssocID="{59F94C3F-A4B9-4529-ABFE-F2DBD655721D}" presName="aNode" presStyleLbl="bgShp" presStyleIdx="7" presStyleCnt="8"/>
      <dgm:spPr/>
      <dgm:t>
        <a:bodyPr/>
        <a:lstStyle/>
        <a:p>
          <a:endParaRPr lang="ru-RU"/>
        </a:p>
      </dgm:t>
    </dgm:pt>
    <dgm:pt modelId="{853B5405-504D-4C7B-A1C9-1578000562CC}" type="pres">
      <dgm:prSet presAssocID="{59F94C3F-A4B9-4529-ABFE-F2DBD655721D}" presName="textNode" presStyleLbl="bgShp" presStyleIdx="7" presStyleCnt="8"/>
      <dgm:spPr/>
      <dgm:t>
        <a:bodyPr/>
        <a:lstStyle/>
        <a:p>
          <a:endParaRPr lang="ru-RU"/>
        </a:p>
      </dgm:t>
    </dgm:pt>
    <dgm:pt modelId="{5E5E642E-C0AA-4159-862B-DA670B84A560}" type="pres">
      <dgm:prSet presAssocID="{59F94C3F-A4B9-4529-ABFE-F2DBD655721D}" presName="compChildNode" presStyleCnt="0"/>
      <dgm:spPr/>
    </dgm:pt>
    <dgm:pt modelId="{F4B5F521-430F-46FE-BC0D-316E1ACB1B12}" type="pres">
      <dgm:prSet presAssocID="{59F94C3F-A4B9-4529-ABFE-F2DBD655721D}" presName="theInnerList" presStyleCnt="0"/>
      <dgm:spPr/>
    </dgm:pt>
    <dgm:pt modelId="{4E0D9A58-45F4-4A15-8285-FE31084CD0F3}" type="pres">
      <dgm:prSet presAssocID="{CBEEAE94-3871-488B-9DB4-23CADA14C0F2}" presName="childNode" presStyleLbl="node1" presStyleIdx="9" presStyleCnt="12">
        <dgm:presLayoutVars>
          <dgm:bulletEnabled val="1"/>
        </dgm:presLayoutVars>
      </dgm:prSet>
      <dgm:spPr/>
      <dgm:t>
        <a:bodyPr/>
        <a:lstStyle/>
        <a:p>
          <a:endParaRPr lang="ru-RU"/>
        </a:p>
      </dgm:t>
    </dgm:pt>
    <dgm:pt modelId="{3692B95D-A1F6-4D3C-A76F-3F817B8746E4}" type="pres">
      <dgm:prSet presAssocID="{CBEEAE94-3871-488B-9DB4-23CADA14C0F2}" presName="aSpace2" presStyleCnt="0"/>
      <dgm:spPr/>
    </dgm:pt>
    <dgm:pt modelId="{199DCE3F-F76E-4975-A8C1-7BBB6665E3D8}" type="pres">
      <dgm:prSet presAssocID="{FA6DF108-8774-42E2-9CA3-789F3AE41DF3}" presName="childNode" presStyleLbl="node1" presStyleIdx="10" presStyleCnt="12">
        <dgm:presLayoutVars>
          <dgm:bulletEnabled val="1"/>
        </dgm:presLayoutVars>
      </dgm:prSet>
      <dgm:spPr/>
      <dgm:t>
        <a:bodyPr/>
        <a:lstStyle/>
        <a:p>
          <a:endParaRPr lang="ru-RU"/>
        </a:p>
      </dgm:t>
    </dgm:pt>
    <dgm:pt modelId="{B62814A0-81C3-44CF-9120-DD08099E59DC}" type="pres">
      <dgm:prSet presAssocID="{FA6DF108-8774-42E2-9CA3-789F3AE41DF3}" presName="aSpace2" presStyleCnt="0"/>
      <dgm:spPr/>
    </dgm:pt>
    <dgm:pt modelId="{E25760AD-4E7D-4CCC-91E4-49ED4B9790F7}" type="pres">
      <dgm:prSet presAssocID="{7F3E9F5A-476A-4549-8387-58008F0F2FF9}" presName="childNode" presStyleLbl="node1" presStyleIdx="11" presStyleCnt="12">
        <dgm:presLayoutVars>
          <dgm:bulletEnabled val="1"/>
        </dgm:presLayoutVars>
      </dgm:prSet>
      <dgm:spPr/>
      <dgm:t>
        <a:bodyPr/>
        <a:lstStyle/>
        <a:p>
          <a:endParaRPr lang="ru-RU"/>
        </a:p>
      </dgm:t>
    </dgm:pt>
  </dgm:ptLst>
  <dgm:cxnLst>
    <dgm:cxn modelId="{85C7A539-F112-49B1-883B-4D7A0F99461A}" type="presOf" srcId="{29A47E80-97D1-447D-8BC3-4051D53FE26F}" destId="{2D271406-0A89-4BD4-93DB-CAC925C0D4F4}" srcOrd="0" destOrd="0" presId="urn:microsoft.com/office/officeart/2005/8/layout/lProcess2"/>
    <dgm:cxn modelId="{B008FDEE-E225-473C-B313-54D45BDF31FA}" srcId="{795C59EB-737D-4396-A5A0-5E5A25E7704A}" destId="{69DCFF50-28DC-478D-9999-63FCF83E0A08}" srcOrd="1" destOrd="0" parTransId="{605F5B72-0B04-4DDD-A406-A08AABD443B9}" sibTransId="{C4F44420-283E-45C6-83DB-34C209D330E0}"/>
    <dgm:cxn modelId="{E3CEA070-5BD8-445E-9031-3924AD6ADCB7}" type="presOf" srcId="{59F94C3F-A4B9-4529-ABFE-F2DBD655721D}" destId="{853B5405-504D-4C7B-A1C9-1578000562CC}" srcOrd="1" destOrd="0" presId="urn:microsoft.com/office/officeart/2005/8/layout/lProcess2"/>
    <dgm:cxn modelId="{15139146-E811-417E-A9DB-5B1702A70F87}" srcId="{59F94C3F-A4B9-4529-ABFE-F2DBD655721D}" destId="{7F3E9F5A-476A-4549-8387-58008F0F2FF9}" srcOrd="2" destOrd="0" parTransId="{A7840987-34C1-4ECB-96F8-604737E03461}" sibTransId="{5D394C57-8768-43CF-9196-3BBC9299B62C}"/>
    <dgm:cxn modelId="{C3CC3681-0033-4104-879A-E35248C44802}" srcId="{795C59EB-737D-4396-A5A0-5E5A25E7704A}" destId="{7BE259BB-5B4E-4240-B994-199FDF104196}" srcOrd="3" destOrd="0" parTransId="{DB2E7C92-DEB1-4C7A-9C07-222138441957}" sibTransId="{D3F061CC-7C23-4040-81D1-7856D418B73F}"/>
    <dgm:cxn modelId="{4D78E845-4A53-4D83-B1B9-86BC6F599996}" type="presOf" srcId="{D26F2384-D4BD-4BCB-B7DF-DDACB0C3129E}" destId="{5BC7554C-320C-4806-ACAF-B6F480D2DE58}" srcOrd="0" destOrd="0" presId="urn:microsoft.com/office/officeart/2005/8/layout/lProcess2"/>
    <dgm:cxn modelId="{189AA4B3-8580-4D07-A474-5A588FDB7227}" type="presOf" srcId="{7BE259BB-5B4E-4240-B994-199FDF104196}" destId="{92B1DC82-BBB5-4E4D-9C2E-CDA08290AEE0}" srcOrd="0" destOrd="0" presId="urn:microsoft.com/office/officeart/2005/8/layout/lProcess2"/>
    <dgm:cxn modelId="{FD14607D-45ED-4FB2-BC3F-918771774B6B}" type="presOf" srcId="{E4A59DD5-F3F4-4CF8-AA73-2FB60127E158}" destId="{0DD16A79-9702-425A-8894-9B01AEE91B08}" srcOrd="1" destOrd="0" presId="urn:microsoft.com/office/officeart/2005/8/layout/lProcess2"/>
    <dgm:cxn modelId="{DDDAE1D7-5205-485E-8FC7-076054628A7B}" type="presOf" srcId="{B20456CE-0B4C-413D-8CB7-46AE1C4496CD}" destId="{DDD5AC92-8745-494C-AFC5-5AB9F221D2FA}" srcOrd="1" destOrd="0" presId="urn:microsoft.com/office/officeart/2005/8/layout/lProcess2"/>
    <dgm:cxn modelId="{2E607BD1-1D82-42C6-A630-7EA798C9037E}" type="presOf" srcId="{28A25B5D-9BE1-4F32-957C-302E9D8F0D0A}" destId="{48132A8B-01A8-4718-9C04-966D89E12F20}" srcOrd="0" destOrd="0" presId="urn:microsoft.com/office/officeart/2005/8/layout/lProcess2"/>
    <dgm:cxn modelId="{3B091155-0B38-42A0-A35E-86B9E8605D77}" type="presOf" srcId="{98321DB7-A268-42AF-A126-89396A35A585}" destId="{8E5B405D-659A-4870-94FE-67A923BDBC59}" srcOrd="0" destOrd="0" presId="urn:microsoft.com/office/officeart/2005/8/layout/lProcess2"/>
    <dgm:cxn modelId="{F60D7810-DA65-4C67-B292-675A9204E0EC}" srcId="{28A25B5D-9BE1-4F32-957C-302E9D8F0D0A}" destId="{4593C833-5734-479B-8A42-F45CA43F9793}" srcOrd="1" destOrd="0" parTransId="{8FB3CB24-F61B-4849-A1E4-3D2FBAF1349E}" sibTransId="{ECEFCD65-FA40-4146-8330-FDBAEC3B8C01}"/>
    <dgm:cxn modelId="{D5D2A034-9433-4A15-8E17-BA291C8E4269}" type="presOf" srcId="{E4A59DD5-F3F4-4CF8-AA73-2FB60127E158}" destId="{473BE5E8-AED0-4489-880D-6FB2FE5D94E8}" srcOrd="0" destOrd="0" presId="urn:microsoft.com/office/officeart/2005/8/layout/lProcess2"/>
    <dgm:cxn modelId="{41F88803-684E-46D0-8C32-50B8FDC8B07C}" srcId="{7BE259BB-5B4E-4240-B994-199FDF104196}" destId="{D7995307-DC74-410A-B5A8-1ED8F3FD9FD9}" srcOrd="0" destOrd="0" parTransId="{15D19FC7-FD3C-4F5F-AEA5-C3BAFA230B57}" sibTransId="{43F2BD95-213F-45B8-80FB-0C75D20CCA3B}"/>
    <dgm:cxn modelId="{9E0D6952-E2E3-41F9-BA25-83F40008431D}" srcId="{B20456CE-0B4C-413D-8CB7-46AE1C4496CD}" destId="{29A47E80-97D1-447D-8BC3-4051D53FE26F}" srcOrd="0" destOrd="0" parTransId="{CBE94CC9-DBDD-448C-BE84-BCA6E09C7D14}" sibTransId="{561647AD-3960-4A88-86EA-CE729C304C56}"/>
    <dgm:cxn modelId="{9581CA3D-48A2-4CCC-AEF0-1A90A5E3D5B0}" srcId="{28A25B5D-9BE1-4F32-957C-302E9D8F0D0A}" destId="{CFA5B44B-79FB-4604-9DAF-626A341D5703}" srcOrd="0" destOrd="0" parTransId="{E0DF5948-90CD-4269-8ECB-4162F6B29275}" sibTransId="{4E856513-DDF6-4DD1-B97F-DABC8F42C529}"/>
    <dgm:cxn modelId="{BF96246E-AFF3-4A93-A0DE-7ED4E023E77E}" srcId="{B20456CE-0B4C-413D-8CB7-46AE1C4496CD}" destId="{98321DB7-A268-42AF-A126-89396A35A585}" srcOrd="1" destOrd="0" parTransId="{E535F983-465C-40F7-B3F3-FDA94B62705E}" sibTransId="{97737892-AA80-432F-85AF-56424AC4F59F}"/>
    <dgm:cxn modelId="{DD29231D-B880-4105-B549-7F99FD4CE3D8}" srcId="{795C59EB-737D-4396-A5A0-5E5A25E7704A}" destId="{59F94C3F-A4B9-4529-ABFE-F2DBD655721D}" srcOrd="7" destOrd="0" parTransId="{2030C58F-7B6A-473B-8BB8-46A0CE274A85}" sibTransId="{A1F68705-4383-45A7-8365-F30E593DB80F}"/>
    <dgm:cxn modelId="{81C0C80D-7161-41F8-A73A-54AD6D776C29}" type="presOf" srcId="{89827AD3-8571-4F02-BEB2-1890B7F93FA5}" destId="{49A7BA6D-34ED-43A9-BE9D-820BFBFBD067}" srcOrd="0" destOrd="0" presId="urn:microsoft.com/office/officeart/2005/8/layout/lProcess2"/>
    <dgm:cxn modelId="{8C5779E9-A12C-42B3-914C-C13758BABFE3}" type="presOf" srcId="{30A8B910-F2DA-4609-AAAC-C3F3522FC68E}" destId="{C960F5A7-AF78-45C6-A2FE-F9A0F6E7B863}" srcOrd="1" destOrd="0" presId="urn:microsoft.com/office/officeart/2005/8/layout/lProcess2"/>
    <dgm:cxn modelId="{D6632288-D78C-46AA-8CC1-F9198D98FF52}" type="presOf" srcId="{795C59EB-737D-4396-A5A0-5E5A25E7704A}" destId="{F5A7B578-F809-41EA-A59B-52C1DE881BC5}" srcOrd="0" destOrd="0" presId="urn:microsoft.com/office/officeart/2005/8/layout/lProcess2"/>
    <dgm:cxn modelId="{4EA45776-AFEF-411C-B796-61A3DF51CD3D}" type="presOf" srcId="{B20456CE-0B4C-413D-8CB7-46AE1C4496CD}" destId="{8E26243E-831C-4BC5-8294-B4F950788EC6}" srcOrd="0" destOrd="0" presId="urn:microsoft.com/office/officeart/2005/8/layout/lProcess2"/>
    <dgm:cxn modelId="{1663B3D3-F843-435F-A3A7-2AD76101AA16}" type="presOf" srcId="{FA6DF108-8774-42E2-9CA3-789F3AE41DF3}" destId="{199DCE3F-F76E-4975-A8C1-7BBB6665E3D8}" srcOrd="0" destOrd="0" presId="urn:microsoft.com/office/officeart/2005/8/layout/lProcess2"/>
    <dgm:cxn modelId="{8CF4C145-4D40-4D49-8DF0-278AF3EA670F}" type="presOf" srcId="{7F3E9F5A-476A-4549-8387-58008F0F2FF9}" destId="{E25760AD-4E7D-4CCC-91E4-49ED4B9790F7}" srcOrd="0" destOrd="0" presId="urn:microsoft.com/office/officeart/2005/8/layout/lProcess2"/>
    <dgm:cxn modelId="{64380052-9796-4BE5-81E6-0CD688618492}" srcId="{795C59EB-737D-4396-A5A0-5E5A25E7704A}" destId="{E4A59DD5-F3F4-4CF8-AA73-2FB60127E158}" srcOrd="0" destOrd="0" parTransId="{80EB574E-8DEE-4876-AAE2-596C567D8C8E}" sibTransId="{355A9B5A-C2EB-4C60-A371-8F4A5F7E3D94}"/>
    <dgm:cxn modelId="{C26DC9EA-5ADD-4707-96DC-7ACA4EF26592}" type="presOf" srcId="{30A8B910-F2DA-4609-AAAC-C3F3522FC68E}" destId="{7B3B7408-762C-4A7F-8A12-224B4714A425}" srcOrd="0" destOrd="0" presId="urn:microsoft.com/office/officeart/2005/8/layout/lProcess2"/>
    <dgm:cxn modelId="{FC48D433-097B-4CA0-BFAB-6D4147FC2E11}" type="presOf" srcId="{4593C833-5734-479B-8A42-F45CA43F9793}" destId="{44D75786-803A-49AB-ADA5-027145FBFAF1}" srcOrd="0" destOrd="0" presId="urn:microsoft.com/office/officeart/2005/8/layout/lProcess2"/>
    <dgm:cxn modelId="{6CD2E1E2-74B5-4822-99C3-A1C134250507}" srcId="{795C59EB-737D-4396-A5A0-5E5A25E7704A}" destId="{30A8B910-F2DA-4609-AAAC-C3F3522FC68E}" srcOrd="4" destOrd="0" parTransId="{60D20C38-18AB-496B-9D1E-26F9D6DF9BB7}" sibTransId="{B879E532-9D37-4055-BD37-7F836D04BD0E}"/>
    <dgm:cxn modelId="{035A3881-8710-429B-880B-09184BF3A253}" srcId="{795C59EB-737D-4396-A5A0-5E5A25E7704A}" destId="{B20456CE-0B4C-413D-8CB7-46AE1C4496CD}" srcOrd="5" destOrd="0" parTransId="{FB5A4F88-66B5-4E69-9A58-3360FFE579C8}" sibTransId="{0995880D-CE72-4D73-8EB8-0034394C3DB4}"/>
    <dgm:cxn modelId="{06B3CD69-54CC-484A-B8B5-ECBEB2C0D3E5}" type="presOf" srcId="{7BE259BB-5B4E-4240-B994-199FDF104196}" destId="{E380AC04-C762-49AF-BBCF-735715CD08B1}" srcOrd="1" destOrd="0" presId="urn:microsoft.com/office/officeart/2005/8/layout/lProcess2"/>
    <dgm:cxn modelId="{FB5D18F2-FBA7-4C9A-A8D0-341062D137C4}" type="presOf" srcId="{CFA5B44B-79FB-4604-9DAF-626A341D5703}" destId="{F609609E-C5C9-4379-A0AB-439A2B5D2C7D}" srcOrd="0" destOrd="0" presId="urn:microsoft.com/office/officeart/2005/8/layout/lProcess2"/>
    <dgm:cxn modelId="{BEBBE440-0AF6-4DF7-93FE-33C794FDB7E9}" srcId="{59F94C3F-A4B9-4529-ABFE-F2DBD655721D}" destId="{CBEEAE94-3871-488B-9DB4-23CADA14C0F2}" srcOrd="0" destOrd="0" parTransId="{7004F515-B101-44D7-AF92-FAFA7099F148}" sibTransId="{21337D12-6621-4FC8-8C6F-F4DCA178BDEA}"/>
    <dgm:cxn modelId="{3B6FBBBD-9B57-4BA5-A3EB-F9E6D2DDABC4}" srcId="{30A8B910-F2DA-4609-AAAC-C3F3522FC68E}" destId="{E1EA8A34-FB97-49D9-AEC5-89A052098402}" srcOrd="0" destOrd="0" parTransId="{611E2D20-3987-400B-B9E5-40EBB54C4B82}" sibTransId="{5C7ACE0D-AC58-45C5-B0F8-C520FEC8773D}"/>
    <dgm:cxn modelId="{AA2138B1-921A-4E90-AFC9-2B66A6EB4A42}" srcId="{B20456CE-0B4C-413D-8CB7-46AE1C4496CD}" destId="{D26F2384-D4BD-4BCB-B7DF-DDACB0C3129E}" srcOrd="2" destOrd="0" parTransId="{4089E7AF-F36F-4DD3-8CCA-4FECCC239B8A}" sibTransId="{79EF833B-B5FC-4B08-9699-BA781BD212A2}"/>
    <dgm:cxn modelId="{06231D4A-C747-40D8-AD9B-CFA2AABC7785}" type="presOf" srcId="{69DCFF50-28DC-478D-9999-63FCF83E0A08}" destId="{54A4F052-583E-4FD6-B1D1-15235AE754AB}" srcOrd="1" destOrd="0" presId="urn:microsoft.com/office/officeart/2005/8/layout/lProcess2"/>
    <dgm:cxn modelId="{62ABF328-F020-4EC8-88C9-108E890E6B01}" srcId="{795C59EB-737D-4396-A5A0-5E5A25E7704A}" destId="{28A25B5D-9BE1-4F32-957C-302E9D8F0D0A}" srcOrd="2" destOrd="0" parTransId="{3157AE74-6008-43E9-ABA9-1C47423282D9}" sibTransId="{87B20205-45BE-4347-8B1F-C49E5D919B61}"/>
    <dgm:cxn modelId="{89A3E437-BF0F-4D0B-AC78-3FB8251DF4E2}" srcId="{795C59EB-737D-4396-A5A0-5E5A25E7704A}" destId="{7456714C-EA85-406C-96C4-63D3E6C4C3A0}" srcOrd="6" destOrd="0" parTransId="{99DA7E13-4517-46DD-93B9-D991CF895640}" sibTransId="{80C8CC31-F150-4773-91FC-C48877FE570A}"/>
    <dgm:cxn modelId="{EE3BA63D-BE6B-46AA-8A5A-F3D4A4E0B84E}" type="presOf" srcId="{D7995307-DC74-410A-B5A8-1ED8F3FD9FD9}" destId="{F7487B24-D994-418B-82C1-E7EE3F9F1214}" srcOrd="0" destOrd="0" presId="urn:microsoft.com/office/officeart/2005/8/layout/lProcess2"/>
    <dgm:cxn modelId="{09876593-A196-4BC5-806E-0DB7822AC2C4}" type="presOf" srcId="{E1EA8A34-FB97-49D9-AEC5-89A052098402}" destId="{0856A6DD-1C3A-4578-A41C-2490310B7595}" srcOrd="0" destOrd="0" presId="urn:microsoft.com/office/officeart/2005/8/layout/lProcess2"/>
    <dgm:cxn modelId="{CD19F91D-4B70-40C7-8B6E-76923DEED85C}" srcId="{69DCFF50-28DC-478D-9999-63FCF83E0A08}" destId="{89827AD3-8571-4F02-BEB2-1890B7F93FA5}" srcOrd="0" destOrd="0" parTransId="{FA31E16D-A69D-43BB-805E-64025153129A}" sibTransId="{D4731EA9-4C6C-4C94-A8B0-7D984CA0B43B}"/>
    <dgm:cxn modelId="{F63A7420-BFE1-4ABA-B8DA-BF84D567C800}" type="presOf" srcId="{7456714C-EA85-406C-96C4-63D3E6C4C3A0}" destId="{585E2092-A602-4330-8483-44CFCF3BC081}" srcOrd="0" destOrd="0" presId="urn:microsoft.com/office/officeart/2005/8/layout/lProcess2"/>
    <dgm:cxn modelId="{FA1F1080-AAB9-42B3-AF9A-96ED5AA00A25}" srcId="{7456714C-EA85-406C-96C4-63D3E6C4C3A0}" destId="{0E8E648A-E2E5-47BE-B384-3B774A90429D}" srcOrd="0" destOrd="0" parTransId="{1F135562-5BFF-4AD5-9A3E-D4E099308688}" sibTransId="{09103586-0325-43D8-9218-F8BA87D9179C}"/>
    <dgm:cxn modelId="{88F16AB6-DBE9-4064-B8E6-7EB0482F8A6E}" type="presOf" srcId="{28A25B5D-9BE1-4F32-957C-302E9D8F0D0A}" destId="{3BB023C6-A75E-4347-839F-485DD0BFD8FB}" srcOrd="1" destOrd="0" presId="urn:microsoft.com/office/officeart/2005/8/layout/lProcess2"/>
    <dgm:cxn modelId="{84D4ADB7-B3A3-4360-A52F-2148073E99CC}" srcId="{59F94C3F-A4B9-4529-ABFE-F2DBD655721D}" destId="{FA6DF108-8774-42E2-9CA3-789F3AE41DF3}" srcOrd="1" destOrd="0" parTransId="{6C63EF02-E005-446F-AE93-DD072CC61782}" sibTransId="{8D1D95F3-BD95-49CF-B3BD-36E9952E18FE}"/>
    <dgm:cxn modelId="{5BA194DD-8C8F-40C2-A09A-90D69C0C3D94}" type="presOf" srcId="{69DCFF50-28DC-478D-9999-63FCF83E0A08}" destId="{08AD662E-A2C0-4D5A-AFD0-2D6C6627BC76}" srcOrd="0" destOrd="0" presId="urn:microsoft.com/office/officeart/2005/8/layout/lProcess2"/>
    <dgm:cxn modelId="{E42CBEF5-AC27-43F1-8DD0-54D6F74CAB01}" type="presOf" srcId="{CBEEAE94-3871-488B-9DB4-23CADA14C0F2}" destId="{4E0D9A58-45F4-4A15-8285-FE31084CD0F3}" srcOrd="0" destOrd="0" presId="urn:microsoft.com/office/officeart/2005/8/layout/lProcess2"/>
    <dgm:cxn modelId="{C184F225-AF48-4ADE-9ACA-D9FA3F843A33}" type="presOf" srcId="{0E8E648A-E2E5-47BE-B384-3B774A90429D}" destId="{2A9C43C7-B1F0-4E15-8860-9EB2F3663A54}" srcOrd="0" destOrd="0" presId="urn:microsoft.com/office/officeart/2005/8/layout/lProcess2"/>
    <dgm:cxn modelId="{FFF716BB-4BA6-40B3-983E-95FC7BB0A181}" type="presOf" srcId="{7456714C-EA85-406C-96C4-63D3E6C4C3A0}" destId="{0013176F-0EA3-4614-BB9A-27409594A3C6}" srcOrd="1" destOrd="0" presId="urn:microsoft.com/office/officeart/2005/8/layout/lProcess2"/>
    <dgm:cxn modelId="{309D089B-32A3-40EC-BBF7-2DB3BC2CE09E}" type="presOf" srcId="{59F94C3F-A4B9-4529-ABFE-F2DBD655721D}" destId="{56188496-D314-4F50-81F7-EC655DAE5BDF}" srcOrd="0" destOrd="0" presId="urn:microsoft.com/office/officeart/2005/8/layout/lProcess2"/>
    <dgm:cxn modelId="{A1DB9EC0-20A7-4D15-BE04-50B0CF5E3E7D}" type="presParOf" srcId="{F5A7B578-F809-41EA-A59B-52C1DE881BC5}" destId="{CB44A42F-00A8-41BD-9B26-5F8769FED629}" srcOrd="0" destOrd="0" presId="urn:microsoft.com/office/officeart/2005/8/layout/lProcess2"/>
    <dgm:cxn modelId="{FF5748AE-4320-4398-A31F-60FA534C7F0E}" type="presParOf" srcId="{CB44A42F-00A8-41BD-9B26-5F8769FED629}" destId="{473BE5E8-AED0-4489-880D-6FB2FE5D94E8}" srcOrd="0" destOrd="0" presId="urn:microsoft.com/office/officeart/2005/8/layout/lProcess2"/>
    <dgm:cxn modelId="{D0602CC6-EB38-434E-AA04-45768E569409}" type="presParOf" srcId="{CB44A42F-00A8-41BD-9B26-5F8769FED629}" destId="{0DD16A79-9702-425A-8894-9B01AEE91B08}" srcOrd="1" destOrd="0" presId="urn:microsoft.com/office/officeart/2005/8/layout/lProcess2"/>
    <dgm:cxn modelId="{61642DB3-667B-412F-8F6E-28AFF5AD04BD}" type="presParOf" srcId="{CB44A42F-00A8-41BD-9B26-5F8769FED629}" destId="{EF5A6DF7-393D-4CB1-AA28-2AE509A80605}" srcOrd="2" destOrd="0" presId="urn:microsoft.com/office/officeart/2005/8/layout/lProcess2"/>
    <dgm:cxn modelId="{C141B0DE-8A52-403E-B65C-CF7A82DA3D66}" type="presParOf" srcId="{EF5A6DF7-393D-4CB1-AA28-2AE509A80605}" destId="{56E3ED72-B06B-4478-B47F-7F092A7792B0}" srcOrd="0" destOrd="0" presId="urn:microsoft.com/office/officeart/2005/8/layout/lProcess2"/>
    <dgm:cxn modelId="{2A8044B5-4DEA-47B2-9F5E-DE0A32277206}" type="presParOf" srcId="{F5A7B578-F809-41EA-A59B-52C1DE881BC5}" destId="{F2ED7AE8-127F-4465-A389-5136ADD0EE8F}" srcOrd="1" destOrd="0" presId="urn:microsoft.com/office/officeart/2005/8/layout/lProcess2"/>
    <dgm:cxn modelId="{22C78E4E-377F-4E9A-A9FC-E6B54DB4B5D8}" type="presParOf" srcId="{F5A7B578-F809-41EA-A59B-52C1DE881BC5}" destId="{6056181D-36CE-486C-BD53-C9854257AE39}" srcOrd="2" destOrd="0" presId="urn:microsoft.com/office/officeart/2005/8/layout/lProcess2"/>
    <dgm:cxn modelId="{2E7F4518-B45E-4338-9A0E-0C9207A50E40}" type="presParOf" srcId="{6056181D-36CE-486C-BD53-C9854257AE39}" destId="{08AD662E-A2C0-4D5A-AFD0-2D6C6627BC76}" srcOrd="0" destOrd="0" presId="urn:microsoft.com/office/officeart/2005/8/layout/lProcess2"/>
    <dgm:cxn modelId="{56080916-AC75-48E2-B10F-5A9B4B602FB5}" type="presParOf" srcId="{6056181D-36CE-486C-BD53-C9854257AE39}" destId="{54A4F052-583E-4FD6-B1D1-15235AE754AB}" srcOrd="1" destOrd="0" presId="urn:microsoft.com/office/officeart/2005/8/layout/lProcess2"/>
    <dgm:cxn modelId="{FFF6239F-4486-40AD-87B1-8DB46BBA9CA7}" type="presParOf" srcId="{6056181D-36CE-486C-BD53-C9854257AE39}" destId="{7EEFE1EC-3ACF-4EC1-8E48-01DBB817445E}" srcOrd="2" destOrd="0" presId="urn:microsoft.com/office/officeart/2005/8/layout/lProcess2"/>
    <dgm:cxn modelId="{86795932-0D08-4246-A9E0-2F88EF0D5612}" type="presParOf" srcId="{7EEFE1EC-3ACF-4EC1-8E48-01DBB817445E}" destId="{95F91306-9B12-41EC-A830-BAE985E66ED8}" srcOrd="0" destOrd="0" presId="urn:microsoft.com/office/officeart/2005/8/layout/lProcess2"/>
    <dgm:cxn modelId="{9D201031-E9E7-48B5-9615-3BC7ED21AF68}" type="presParOf" srcId="{95F91306-9B12-41EC-A830-BAE985E66ED8}" destId="{49A7BA6D-34ED-43A9-BE9D-820BFBFBD067}" srcOrd="0" destOrd="0" presId="urn:microsoft.com/office/officeart/2005/8/layout/lProcess2"/>
    <dgm:cxn modelId="{3AD08D22-E6BF-4E3C-9F63-6E86B16EC494}" type="presParOf" srcId="{F5A7B578-F809-41EA-A59B-52C1DE881BC5}" destId="{FADCA612-42C1-48D6-AF19-231D277A576F}" srcOrd="3" destOrd="0" presId="urn:microsoft.com/office/officeart/2005/8/layout/lProcess2"/>
    <dgm:cxn modelId="{0A9C68AF-E34C-432F-90C7-2465067C23A3}" type="presParOf" srcId="{F5A7B578-F809-41EA-A59B-52C1DE881BC5}" destId="{41AE0451-25E8-4570-B836-017B73CC37F9}" srcOrd="4" destOrd="0" presId="urn:microsoft.com/office/officeart/2005/8/layout/lProcess2"/>
    <dgm:cxn modelId="{E071DD03-FAC8-484E-93FD-34ADC4914B1B}" type="presParOf" srcId="{41AE0451-25E8-4570-B836-017B73CC37F9}" destId="{48132A8B-01A8-4718-9C04-966D89E12F20}" srcOrd="0" destOrd="0" presId="urn:microsoft.com/office/officeart/2005/8/layout/lProcess2"/>
    <dgm:cxn modelId="{3CCC99FD-176B-4B42-AD0F-3C4625AFF538}" type="presParOf" srcId="{41AE0451-25E8-4570-B836-017B73CC37F9}" destId="{3BB023C6-A75E-4347-839F-485DD0BFD8FB}" srcOrd="1" destOrd="0" presId="urn:microsoft.com/office/officeart/2005/8/layout/lProcess2"/>
    <dgm:cxn modelId="{A7756079-6B7F-4082-9655-0EF9D07924D9}" type="presParOf" srcId="{41AE0451-25E8-4570-B836-017B73CC37F9}" destId="{EB20B8CB-32AD-4DE6-9562-923F35DC0E11}" srcOrd="2" destOrd="0" presId="urn:microsoft.com/office/officeart/2005/8/layout/lProcess2"/>
    <dgm:cxn modelId="{F5B7ABA9-1D52-4464-A2AD-60EEB197BDAB}" type="presParOf" srcId="{EB20B8CB-32AD-4DE6-9562-923F35DC0E11}" destId="{7D06C31D-2193-462D-92B9-72DBFD984AA6}" srcOrd="0" destOrd="0" presId="urn:microsoft.com/office/officeart/2005/8/layout/lProcess2"/>
    <dgm:cxn modelId="{57B9DBC0-B0AC-4D4B-B5B1-88EDD09E406D}" type="presParOf" srcId="{7D06C31D-2193-462D-92B9-72DBFD984AA6}" destId="{F609609E-C5C9-4379-A0AB-439A2B5D2C7D}" srcOrd="0" destOrd="0" presId="urn:microsoft.com/office/officeart/2005/8/layout/lProcess2"/>
    <dgm:cxn modelId="{6B2AB6AA-2F35-4115-837C-BF11AB9E4AA3}" type="presParOf" srcId="{7D06C31D-2193-462D-92B9-72DBFD984AA6}" destId="{CFBFA95C-7EE8-4694-932B-320D2F4DD9D9}" srcOrd="1" destOrd="0" presId="urn:microsoft.com/office/officeart/2005/8/layout/lProcess2"/>
    <dgm:cxn modelId="{6E09A408-97A9-47E8-A4A6-00AECB0E647D}" type="presParOf" srcId="{7D06C31D-2193-462D-92B9-72DBFD984AA6}" destId="{44D75786-803A-49AB-ADA5-027145FBFAF1}" srcOrd="2" destOrd="0" presId="urn:microsoft.com/office/officeart/2005/8/layout/lProcess2"/>
    <dgm:cxn modelId="{B075F463-8ADA-475B-B38D-70CF7F22E348}" type="presParOf" srcId="{F5A7B578-F809-41EA-A59B-52C1DE881BC5}" destId="{327D7945-2124-4F40-B149-6ECDEF116C5E}" srcOrd="5" destOrd="0" presId="urn:microsoft.com/office/officeart/2005/8/layout/lProcess2"/>
    <dgm:cxn modelId="{612099F6-DF09-45FF-BE0D-971C52126B69}" type="presParOf" srcId="{F5A7B578-F809-41EA-A59B-52C1DE881BC5}" destId="{E52994F9-8142-49D4-B3D7-5EC12B5CCAA2}" srcOrd="6" destOrd="0" presId="urn:microsoft.com/office/officeart/2005/8/layout/lProcess2"/>
    <dgm:cxn modelId="{F648704B-529F-46DF-B6E1-F0CA2149B554}" type="presParOf" srcId="{E52994F9-8142-49D4-B3D7-5EC12B5CCAA2}" destId="{92B1DC82-BBB5-4E4D-9C2E-CDA08290AEE0}" srcOrd="0" destOrd="0" presId="urn:microsoft.com/office/officeart/2005/8/layout/lProcess2"/>
    <dgm:cxn modelId="{CB161A7B-6CAE-41D2-8183-53189EAD5D1C}" type="presParOf" srcId="{E52994F9-8142-49D4-B3D7-5EC12B5CCAA2}" destId="{E380AC04-C762-49AF-BBCF-735715CD08B1}" srcOrd="1" destOrd="0" presId="urn:microsoft.com/office/officeart/2005/8/layout/lProcess2"/>
    <dgm:cxn modelId="{07A2BA08-6BED-4D64-B8D4-A587D995FC34}" type="presParOf" srcId="{E52994F9-8142-49D4-B3D7-5EC12B5CCAA2}" destId="{ECCFAA57-E24A-4656-ACA9-887D026E2A14}" srcOrd="2" destOrd="0" presId="urn:microsoft.com/office/officeart/2005/8/layout/lProcess2"/>
    <dgm:cxn modelId="{D56B45B8-DDD1-4AEA-8BC5-F649DFB69B54}" type="presParOf" srcId="{ECCFAA57-E24A-4656-ACA9-887D026E2A14}" destId="{FA24F29B-B14A-4896-8067-2A29605D2425}" srcOrd="0" destOrd="0" presId="urn:microsoft.com/office/officeart/2005/8/layout/lProcess2"/>
    <dgm:cxn modelId="{C25CC5F1-4F11-477C-A1A0-CB50943A16BA}" type="presParOf" srcId="{FA24F29B-B14A-4896-8067-2A29605D2425}" destId="{F7487B24-D994-418B-82C1-E7EE3F9F1214}" srcOrd="0" destOrd="0" presId="urn:microsoft.com/office/officeart/2005/8/layout/lProcess2"/>
    <dgm:cxn modelId="{29E779AC-DE42-4566-A9B3-141C4F578872}" type="presParOf" srcId="{F5A7B578-F809-41EA-A59B-52C1DE881BC5}" destId="{B0E30EE8-2C9C-4835-9111-0EC1E0CFFD56}" srcOrd="7" destOrd="0" presId="urn:microsoft.com/office/officeart/2005/8/layout/lProcess2"/>
    <dgm:cxn modelId="{2AAEC878-4D28-4E50-8BC0-43FE5AC24ADA}" type="presParOf" srcId="{F5A7B578-F809-41EA-A59B-52C1DE881BC5}" destId="{192D6C54-1C43-40D6-B64B-7D0685AC3147}" srcOrd="8" destOrd="0" presId="urn:microsoft.com/office/officeart/2005/8/layout/lProcess2"/>
    <dgm:cxn modelId="{DE38A421-9864-4CDC-A41A-866AAC493248}" type="presParOf" srcId="{192D6C54-1C43-40D6-B64B-7D0685AC3147}" destId="{7B3B7408-762C-4A7F-8A12-224B4714A425}" srcOrd="0" destOrd="0" presId="urn:microsoft.com/office/officeart/2005/8/layout/lProcess2"/>
    <dgm:cxn modelId="{571BD926-D13E-4DC1-9EE5-B0A61EF1CA81}" type="presParOf" srcId="{192D6C54-1C43-40D6-B64B-7D0685AC3147}" destId="{C960F5A7-AF78-45C6-A2FE-F9A0F6E7B863}" srcOrd="1" destOrd="0" presId="urn:microsoft.com/office/officeart/2005/8/layout/lProcess2"/>
    <dgm:cxn modelId="{55514C1D-AD0B-461D-8940-0CF6B46298CB}" type="presParOf" srcId="{192D6C54-1C43-40D6-B64B-7D0685AC3147}" destId="{0F203211-E760-4924-80EB-A2CC68EBAB0D}" srcOrd="2" destOrd="0" presId="urn:microsoft.com/office/officeart/2005/8/layout/lProcess2"/>
    <dgm:cxn modelId="{BB56E98B-5A12-4164-9AFB-10C674604197}" type="presParOf" srcId="{0F203211-E760-4924-80EB-A2CC68EBAB0D}" destId="{37E3F8CD-5C50-47B9-BA28-6D1CE775BF7C}" srcOrd="0" destOrd="0" presId="urn:microsoft.com/office/officeart/2005/8/layout/lProcess2"/>
    <dgm:cxn modelId="{0E73B434-8757-424B-8134-46855B1AE52A}" type="presParOf" srcId="{37E3F8CD-5C50-47B9-BA28-6D1CE775BF7C}" destId="{0856A6DD-1C3A-4578-A41C-2490310B7595}" srcOrd="0" destOrd="0" presId="urn:microsoft.com/office/officeart/2005/8/layout/lProcess2"/>
    <dgm:cxn modelId="{54C8681E-66A5-447B-B6A1-CADAB4D11074}" type="presParOf" srcId="{F5A7B578-F809-41EA-A59B-52C1DE881BC5}" destId="{C5333D3A-7DE9-4FF5-8DCB-7395EE872876}" srcOrd="9" destOrd="0" presId="urn:microsoft.com/office/officeart/2005/8/layout/lProcess2"/>
    <dgm:cxn modelId="{470A094A-2BDE-4966-9301-52EF58EB92E7}" type="presParOf" srcId="{F5A7B578-F809-41EA-A59B-52C1DE881BC5}" destId="{8BDECE59-1120-4489-BD3F-1DC7A961A78D}" srcOrd="10" destOrd="0" presId="urn:microsoft.com/office/officeart/2005/8/layout/lProcess2"/>
    <dgm:cxn modelId="{2AE76C9C-9817-43BA-8860-1DD03DBA783D}" type="presParOf" srcId="{8BDECE59-1120-4489-BD3F-1DC7A961A78D}" destId="{8E26243E-831C-4BC5-8294-B4F950788EC6}" srcOrd="0" destOrd="0" presId="urn:microsoft.com/office/officeart/2005/8/layout/lProcess2"/>
    <dgm:cxn modelId="{598B6395-2A39-49CE-B188-0FF70184A5A3}" type="presParOf" srcId="{8BDECE59-1120-4489-BD3F-1DC7A961A78D}" destId="{DDD5AC92-8745-494C-AFC5-5AB9F221D2FA}" srcOrd="1" destOrd="0" presId="urn:microsoft.com/office/officeart/2005/8/layout/lProcess2"/>
    <dgm:cxn modelId="{ACCB6A54-EE7C-461D-BD32-0A5D351123EF}" type="presParOf" srcId="{8BDECE59-1120-4489-BD3F-1DC7A961A78D}" destId="{6A201AEE-B8DD-4E1E-9B2A-2DE181B78766}" srcOrd="2" destOrd="0" presId="urn:microsoft.com/office/officeart/2005/8/layout/lProcess2"/>
    <dgm:cxn modelId="{EA960F27-E01E-4F22-B3A5-08DD86BF1F25}" type="presParOf" srcId="{6A201AEE-B8DD-4E1E-9B2A-2DE181B78766}" destId="{3DF2CA01-5409-4E2E-AC30-842FA117E791}" srcOrd="0" destOrd="0" presId="urn:microsoft.com/office/officeart/2005/8/layout/lProcess2"/>
    <dgm:cxn modelId="{597710A2-D27A-4AD1-B34F-677AC46EB6A5}" type="presParOf" srcId="{3DF2CA01-5409-4E2E-AC30-842FA117E791}" destId="{2D271406-0A89-4BD4-93DB-CAC925C0D4F4}" srcOrd="0" destOrd="0" presId="urn:microsoft.com/office/officeart/2005/8/layout/lProcess2"/>
    <dgm:cxn modelId="{F4086BC1-6BE4-4BD2-B7FB-B75E387FE906}" type="presParOf" srcId="{3DF2CA01-5409-4E2E-AC30-842FA117E791}" destId="{0C131AB7-4E85-4A16-AA8D-A3D62C2347BA}" srcOrd="1" destOrd="0" presId="urn:microsoft.com/office/officeart/2005/8/layout/lProcess2"/>
    <dgm:cxn modelId="{D56117BC-F99A-4188-BF42-9246C06D6F58}" type="presParOf" srcId="{3DF2CA01-5409-4E2E-AC30-842FA117E791}" destId="{8E5B405D-659A-4870-94FE-67A923BDBC59}" srcOrd="2" destOrd="0" presId="urn:microsoft.com/office/officeart/2005/8/layout/lProcess2"/>
    <dgm:cxn modelId="{8C45B29B-CFD9-4B46-84B8-9BCC85D4366E}" type="presParOf" srcId="{3DF2CA01-5409-4E2E-AC30-842FA117E791}" destId="{F04D240C-2760-4E64-9B8A-53774A4EBDC6}" srcOrd="3" destOrd="0" presId="urn:microsoft.com/office/officeart/2005/8/layout/lProcess2"/>
    <dgm:cxn modelId="{47DBF6A2-92AB-4399-97DC-10C7DAE9906F}" type="presParOf" srcId="{3DF2CA01-5409-4E2E-AC30-842FA117E791}" destId="{5BC7554C-320C-4806-ACAF-B6F480D2DE58}" srcOrd="4" destOrd="0" presId="urn:microsoft.com/office/officeart/2005/8/layout/lProcess2"/>
    <dgm:cxn modelId="{30F971A1-45A2-4B27-8029-1CFBF5DFC2FB}" type="presParOf" srcId="{F5A7B578-F809-41EA-A59B-52C1DE881BC5}" destId="{FA415F0E-A690-498B-BBBD-5900CA5AADE1}" srcOrd="11" destOrd="0" presId="urn:microsoft.com/office/officeart/2005/8/layout/lProcess2"/>
    <dgm:cxn modelId="{0607A136-EA57-4E87-82C8-5EA715616556}" type="presParOf" srcId="{F5A7B578-F809-41EA-A59B-52C1DE881BC5}" destId="{1E7BDE86-E41D-4382-85DC-A475317A9E13}" srcOrd="12" destOrd="0" presId="urn:microsoft.com/office/officeart/2005/8/layout/lProcess2"/>
    <dgm:cxn modelId="{C7A94384-8E8D-4231-823E-9C7EECACC98A}" type="presParOf" srcId="{1E7BDE86-E41D-4382-85DC-A475317A9E13}" destId="{585E2092-A602-4330-8483-44CFCF3BC081}" srcOrd="0" destOrd="0" presId="urn:microsoft.com/office/officeart/2005/8/layout/lProcess2"/>
    <dgm:cxn modelId="{C062FB24-8240-450F-9C89-9D7503A1DD7D}" type="presParOf" srcId="{1E7BDE86-E41D-4382-85DC-A475317A9E13}" destId="{0013176F-0EA3-4614-BB9A-27409594A3C6}" srcOrd="1" destOrd="0" presId="urn:microsoft.com/office/officeart/2005/8/layout/lProcess2"/>
    <dgm:cxn modelId="{36306972-548C-4386-9975-1E14731503E0}" type="presParOf" srcId="{1E7BDE86-E41D-4382-85DC-A475317A9E13}" destId="{F9A5E0CE-B98E-47E9-8768-AEE0C5D5447E}" srcOrd="2" destOrd="0" presId="urn:microsoft.com/office/officeart/2005/8/layout/lProcess2"/>
    <dgm:cxn modelId="{2A148A55-B464-45DA-8AD2-7CE4184BEB78}" type="presParOf" srcId="{F9A5E0CE-B98E-47E9-8768-AEE0C5D5447E}" destId="{AC1CDFF3-E613-437E-B5AF-C2BA4E676629}" srcOrd="0" destOrd="0" presId="urn:microsoft.com/office/officeart/2005/8/layout/lProcess2"/>
    <dgm:cxn modelId="{81F50114-493B-4667-ACCF-8082E85D466C}" type="presParOf" srcId="{AC1CDFF3-E613-437E-B5AF-C2BA4E676629}" destId="{2A9C43C7-B1F0-4E15-8860-9EB2F3663A54}" srcOrd="0" destOrd="0" presId="urn:microsoft.com/office/officeart/2005/8/layout/lProcess2"/>
    <dgm:cxn modelId="{A9A89CAC-59A2-42AD-80DA-260D253F9504}" type="presParOf" srcId="{F5A7B578-F809-41EA-A59B-52C1DE881BC5}" destId="{A2BC6A7B-8CC5-4575-9036-9B4F18DC759B}" srcOrd="13" destOrd="0" presId="urn:microsoft.com/office/officeart/2005/8/layout/lProcess2"/>
    <dgm:cxn modelId="{8C1DFBAE-8D93-4F74-9C78-39EE60A87054}" type="presParOf" srcId="{F5A7B578-F809-41EA-A59B-52C1DE881BC5}" destId="{E8983FA3-48C4-4220-8855-89311BB563E5}" srcOrd="14" destOrd="0" presId="urn:microsoft.com/office/officeart/2005/8/layout/lProcess2"/>
    <dgm:cxn modelId="{C32AD370-5DC6-41BC-8B52-CC4992E48254}" type="presParOf" srcId="{E8983FA3-48C4-4220-8855-89311BB563E5}" destId="{56188496-D314-4F50-81F7-EC655DAE5BDF}" srcOrd="0" destOrd="0" presId="urn:microsoft.com/office/officeart/2005/8/layout/lProcess2"/>
    <dgm:cxn modelId="{AE30C026-5B10-4E38-AB4F-9559F2CBB616}" type="presParOf" srcId="{E8983FA3-48C4-4220-8855-89311BB563E5}" destId="{853B5405-504D-4C7B-A1C9-1578000562CC}" srcOrd="1" destOrd="0" presId="urn:microsoft.com/office/officeart/2005/8/layout/lProcess2"/>
    <dgm:cxn modelId="{C80A0A2A-9F53-482F-90E1-8D65A3B9EBFD}" type="presParOf" srcId="{E8983FA3-48C4-4220-8855-89311BB563E5}" destId="{5E5E642E-C0AA-4159-862B-DA670B84A560}" srcOrd="2" destOrd="0" presId="urn:microsoft.com/office/officeart/2005/8/layout/lProcess2"/>
    <dgm:cxn modelId="{F0BFA725-59B6-4AE0-A988-F11F6D2F3B0F}" type="presParOf" srcId="{5E5E642E-C0AA-4159-862B-DA670B84A560}" destId="{F4B5F521-430F-46FE-BC0D-316E1ACB1B12}" srcOrd="0" destOrd="0" presId="urn:microsoft.com/office/officeart/2005/8/layout/lProcess2"/>
    <dgm:cxn modelId="{66D45BCB-94EB-45CB-8F3D-D08582E49780}" type="presParOf" srcId="{F4B5F521-430F-46FE-BC0D-316E1ACB1B12}" destId="{4E0D9A58-45F4-4A15-8285-FE31084CD0F3}" srcOrd="0" destOrd="0" presId="urn:microsoft.com/office/officeart/2005/8/layout/lProcess2"/>
    <dgm:cxn modelId="{BAF43138-D6D0-40ED-B41A-E4FBF8AE8706}" type="presParOf" srcId="{F4B5F521-430F-46FE-BC0D-316E1ACB1B12}" destId="{3692B95D-A1F6-4D3C-A76F-3F817B8746E4}" srcOrd="1" destOrd="0" presId="urn:microsoft.com/office/officeart/2005/8/layout/lProcess2"/>
    <dgm:cxn modelId="{4AA76CDE-2778-49F3-8600-9F11CB3901ED}" type="presParOf" srcId="{F4B5F521-430F-46FE-BC0D-316E1ACB1B12}" destId="{199DCE3F-F76E-4975-A8C1-7BBB6665E3D8}" srcOrd="2" destOrd="0" presId="urn:microsoft.com/office/officeart/2005/8/layout/lProcess2"/>
    <dgm:cxn modelId="{B86EC311-824A-4783-8D52-2E85D6A5B7F5}" type="presParOf" srcId="{F4B5F521-430F-46FE-BC0D-316E1ACB1B12}" destId="{B62814A0-81C3-44CF-9120-DD08099E59DC}" srcOrd="3" destOrd="0" presId="urn:microsoft.com/office/officeart/2005/8/layout/lProcess2"/>
    <dgm:cxn modelId="{FB394679-53D7-4872-9015-89CF72DFD9A5}" type="presParOf" srcId="{F4B5F521-430F-46FE-BC0D-316E1ACB1B12}" destId="{E25760AD-4E7D-4CCC-91E4-49ED4B9790F7}"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4C380-B602-49F2-B2D2-674AC7064BF2}"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0B5200F-89C3-4429-A192-4AE9654EAEBE}">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az-Latn-AZ" b="0" baseline="0" dirty="0"/>
            <a:t>Dövlət işçilərinin və qərar verici şəxslərin ixtisaslaşdırılması üçün bir universitetdə tədris proqramının hazırlanması </a:t>
          </a:r>
        </a:p>
      </dgm:t>
    </dgm:pt>
    <dgm:pt modelId="{518E42D0-662C-4E15-B69A-7C4AAB88A7D8}" type="parTrans" cxnId="{C046ED24-9BE6-4F97-8F77-39C19D3DCF7B}">
      <dgm:prSet/>
      <dgm:spPr/>
      <dgm:t>
        <a:bodyPr/>
        <a:lstStyle/>
        <a:p>
          <a:endParaRPr lang="en-US"/>
        </a:p>
      </dgm:t>
    </dgm:pt>
    <dgm:pt modelId="{F902A447-088A-42AA-BF40-ECE1841F030E}" type="sibTrans" cxnId="{C046ED24-9BE6-4F97-8F77-39C19D3DCF7B}">
      <dgm:prSet/>
      <dgm:spPr/>
      <dgm:t>
        <a:bodyPr/>
        <a:lstStyle/>
        <a:p>
          <a:endParaRPr lang="en-US"/>
        </a:p>
      </dgm:t>
    </dgm:pt>
    <dgm:pt modelId="{FFCB1362-9114-4B24-AD68-6C70415D4A0E}">
      <dgm:prSet/>
      <dgm:spPr/>
      <dgm:t>
        <a:bodyPr/>
        <a:lstStyle/>
        <a:p>
          <a:r>
            <a:rPr lang="az-Latn-AZ" b="0" dirty="0"/>
            <a:t>Yerli icmaların iqlim dəyişmələri üzrə bilik və bacarıqlarının artırılması</a:t>
          </a:r>
          <a:endParaRPr lang="en-US" b="0" dirty="0"/>
        </a:p>
      </dgm:t>
    </dgm:pt>
    <dgm:pt modelId="{987B68F3-2BBD-49FC-886B-2393FA382447}" type="parTrans" cxnId="{38CA4AC0-2DB6-4431-A823-84F22FC830D6}">
      <dgm:prSet/>
      <dgm:spPr/>
      <dgm:t>
        <a:bodyPr/>
        <a:lstStyle/>
        <a:p>
          <a:endParaRPr lang="en-US"/>
        </a:p>
      </dgm:t>
    </dgm:pt>
    <dgm:pt modelId="{9445C865-2495-4815-A6AD-9A86CC6B35BC}" type="sibTrans" cxnId="{38CA4AC0-2DB6-4431-A823-84F22FC830D6}">
      <dgm:prSet/>
      <dgm:spPr/>
      <dgm:t>
        <a:bodyPr/>
        <a:lstStyle/>
        <a:p>
          <a:endParaRPr lang="en-US"/>
        </a:p>
      </dgm:t>
    </dgm:pt>
    <dgm:pt modelId="{03119A18-90BC-4D3B-B6FD-87DB3DAA200B}">
      <dgm:prSe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az-Latn-AZ" b="0" baseline="0" dirty="0"/>
            <a:t>Qərar verici şəxslərin və texniki işçilərin beynəlxalq təcrübəyə yiyələnməsi – Study Tour</a:t>
          </a:r>
        </a:p>
      </dgm:t>
    </dgm:pt>
    <dgm:pt modelId="{F3DD84B4-69E9-4C63-A4A9-A327F3C799DB}" type="parTrans" cxnId="{50636993-64AE-426E-838E-E3791A0451DB}">
      <dgm:prSet/>
      <dgm:spPr/>
      <dgm:t>
        <a:bodyPr/>
        <a:lstStyle/>
        <a:p>
          <a:endParaRPr lang="x-none"/>
        </a:p>
      </dgm:t>
    </dgm:pt>
    <dgm:pt modelId="{0A1EE72D-C4C1-4CBF-9151-881DAE9DBE88}" type="sibTrans" cxnId="{50636993-64AE-426E-838E-E3791A0451DB}">
      <dgm:prSet/>
      <dgm:spPr/>
      <dgm:t>
        <a:bodyPr/>
        <a:lstStyle/>
        <a:p>
          <a:endParaRPr lang="x-none"/>
        </a:p>
      </dgm:t>
    </dgm:pt>
    <dgm:pt modelId="{C1300421-F60B-400B-9F1C-974F3F4028F8}" type="pres">
      <dgm:prSet presAssocID="{8C54C380-B602-49F2-B2D2-674AC7064BF2}" presName="linear" presStyleCnt="0">
        <dgm:presLayoutVars>
          <dgm:animLvl val="lvl"/>
          <dgm:resizeHandles val="exact"/>
        </dgm:presLayoutVars>
      </dgm:prSet>
      <dgm:spPr/>
      <dgm:t>
        <a:bodyPr/>
        <a:lstStyle/>
        <a:p>
          <a:endParaRPr lang="ru-RU"/>
        </a:p>
      </dgm:t>
    </dgm:pt>
    <dgm:pt modelId="{54185A04-3614-4F68-8D8D-1725B02BB0D6}" type="pres">
      <dgm:prSet presAssocID="{B0B5200F-89C3-4429-A192-4AE9654EAEBE}" presName="parentText" presStyleLbl="node1" presStyleIdx="0" presStyleCnt="3" custLinFactY="-843" custLinFactNeighborX="-733" custLinFactNeighborY="-100000">
        <dgm:presLayoutVars>
          <dgm:chMax val="0"/>
          <dgm:bulletEnabled val="1"/>
        </dgm:presLayoutVars>
      </dgm:prSet>
      <dgm:spPr/>
      <dgm:t>
        <a:bodyPr/>
        <a:lstStyle/>
        <a:p>
          <a:endParaRPr lang="ru-RU"/>
        </a:p>
      </dgm:t>
    </dgm:pt>
    <dgm:pt modelId="{185FE07C-6767-4FD7-B17F-E613404B0977}" type="pres">
      <dgm:prSet presAssocID="{F902A447-088A-42AA-BF40-ECE1841F030E}" presName="spacer" presStyleCnt="0"/>
      <dgm:spPr/>
    </dgm:pt>
    <dgm:pt modelId="{F5EAA1F3-2DE7-4A2D-8CCE-C63D30456087}" type="pres">
      <dgm:prSet presAssocID="{03119A18-90BC-4D3B-B6FD-87DB3DAA200B}" presName="parentText" presStyleLbl="node1" presStyleIdx="1" presStyleCnt="3" custScaleY="83952" custLinFactY="-843" custLinFactNeighborX="-733" custLinFactNeighborY="-100000">
        <dgm:presLayoutVars>
          <dgm:chMax val="0"/>
          <dgm:bulletEnabled val="1"/>
        </dgm:presLayoutVars>
      </dgm:prSet>
      <dgm:spPr/>
      <dgm:t>
        <a:bodyPr/>
        <a:lstStyle/>
        <a:p>
          <a:endParaRPr lang="ru-RU"/>
        </a:p>
      </dgm:t>
    </dgm:pt>
    <dgm:pt modelId="{8CDE0CE8-335F-44B4-BBF7-C6DC3D44FEE3}" type="pres">
      <dgm:prSet presAssocID="{0A1EE72D-C4C1-4CBF-9151-881DAE9DBE88}" presName="spacer" presStyleCnt="0"/>
      <dgm:spPr/>
    </dgm:pt>
    <dgm:pt modelId="{B1C44B07-2A0B-4F10-AA16-0DE85DE6AD9C}" type="pres">
      <dgm:prSet presAssocID="{FFCB1362-9114-4B24-AD68-6C70415D4A0E}" presName="parentText" presStyleLbl="node1" presStyleIdx="2" presStyleCnt="3" custLinFactNeighborY="-62492">
        <dgm:presLayoutVars>
          <dgm:chMax val="0"/>
          <dgm:bulletEnabled val="1"/>
        </dgm:presLayoutVars>
      </dgm:prSet>
      <dgm:spPr/>
      <dgm:t>
        <a:bodyPr/>
        <a:lstStyle/>
        <a:p>
          <a:endParaRPr lang="ru-RU"/>
        </a:p>
      </dgm:t>
    </dgm:pt>
  </dgm:ptLst>
  <dgm:cxnLst>
    <dgm:cxn modelId="{C046ED24-9BE6-4F97-8F77-39C19D3DCF7B}" srcId="{8C54C380-B602-49F2-B2D2-674AC7064BF2}" destId="{B0B5200F-89C3-4429-A192-4AE9654EAEBE}" srcOrd="0" destOrd="0" parTransId="{518E42D0-662C-4E15-B69A-7C4AAB88A7D8}" sibTransId="{F902A447-088A-42AA-BF40-ECE1841F030E}"/>
    <dgm:cxn modelId="{9135D8AE-0AA4-487C-A8A2-2601330FAD3A}" type="presOf" srcId="{8C54C380-B602-49F2-B2D2-674AC7064BF2}" destId="{C1300421-F60B-400B-9F1C-974F3F4028F8}" srcOrd="0" destOrd="0" presId="urn:microsoft.com/office/officeart/2005/8/layout/vList2"/>
    <dgm:cxn modelId="{C257D936-F428-4E9B-920E-3F5662052E31}" type="presOf" srcId="{03119A18-90BC-4D3B-B6FD-87DB3DAA200B}" destId="{F5EAA1F3-2DE7-4A2D-8CCE-C63D30456087}" srcOrd="0" destOrd="0" presId="urn:microsoft.com/office/officeart/2005/8/layout/vList2"/>
    <dgm:cxn modelId="{38CA4AC0-2DB6-4431-A823-84F22FC830D6}" srcId="{8C54C380-B602-49F2-B2D2-674AC7064BF2}" destId="{FFCB1362-9114-4B24-AD68-6C70415D4A0E}" srcOrd="2" destOrd="0" parTransId="{987B68F3-2BBD-49FC-886B-2393FA382447}" sibTransId="{9445C865-2495-4815-A6AD-9A86CC6B35BC}"/>
    <dgm:cxn modelId="{40E63D22-2047-4675-9AA5-AEF454F044E9}" type="presOf" srcId="{B0B5200F-89C3-4429-A192-4AE9654EAEBE}" destId="{54185A04-3614-4F68-8D8D-1725B02BB0D6}" srcOrd="0" destOrd="0" presId="urn:microsoft.com/office/officeart/2005/8/layout/vList2"/>
    <dgm:cxn modelId="{50636993-64AE-426E-838E-E3791A0451DB}" srcId="{8C54C380-B602-49F2-B2D2-674AC7064BF2}" destId="{03119A18-90BC-4D3B-B6FD-87DB3DAA200B}" srcOrd="1" destOrd="0" parTransId="{F3DD84B4-69E9-4C63-A4A9-A327F3C799DB}" sibTransId="{0A1EE72D-C4C1-4CBF-9151-881DAE9DBE88}"/>
    <dgm:cxn modelId="{18F8D0F2-9BE4-420A-8F55-35B20FFBD54E}" type="presOf" srcId="{FFCB1362-9114-4B24-AD68-6C70415D4A0E}" destId="{B1C44B07-2A0B-4F10-AA16-0DE85DE6AD9C}" srcOrd="0" destOrd="0" presId="urn:microsoft.com/office/officeart/2005/8/layout/vList2"/>
    <dgm:cxn modelId="{5B6D9069-FA55-4213-B673-D1E688AD7710}" type="presParOf" srcId="{C1300421-F60B-400B-9F1C-974F3F4028F8}" destId="{54185A04-3614-4F68-8D8D-1725B02BB0D6}" srcOrd="0" destOrd="0" presId="urn:microsoft.com/office/officeart/2005/8/layout/vList2"/>
    <dgm:cxn modelId="{778112D3-AC08-4532-9D51-8519A7AA698E}" type="presParOf" srcId="{C1300421-F60B-400B-9F1C-974F3F4028F8}" destId="{185FE07C-6767-4FD7-B17F-E613404B0977}" srcOrd="1" destOrd="0" presId="urn:microsoft.com/office/officeart/2005/8/layout/vList2"/>
    <dgm:cxn modelId="{7126934E-0343-4CF0-BC13-7D56F32D9481}" type="presParOf" srcId="{C1300421-F60B-400B-9F1C-974F3F4028F8}" destId="{F5EAA1F3-2DE7-4A2D-8CCE-C63D30456087}" srcOrd="2" destOrd="0" presId="urn:microsoft.com/office/officeart/2005/8/layout/vList2"/>
    <dgm:cxn modelId="{98D05DDD-EE2B-4C59-8993-225991728D32}" type="presParOf" srcId="{C1300421-F60B-400B-9F1C-974F3F4028F8}" destId="{8CDE0CE8-335F-44B4-BBF7-C6DC3D44FEE3}" srcOrd="3" destOrd="0" presId="urn:microsoft.com/office/officeart/2005/8/layout/vList2"/>
    <dgm:cxn modelId="{CDD1BD36-C963-40EF-95C6-42972A372E04}" type="presParOf" srcId="{C1300421-F60B-400B-9F1C-974F3F4028F8}" destId="{B1C44B07-2A0B-4F10-AA16-0DE85DE6AD9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7CB94-2F7C-40D9-AFC9-1216811A4E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D0C0D06-A3D1-4004-9B77-67FD72701B4C}">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az-Latn-AZ" dirty="0"/>
            <a:t>İqlim</a:t>
          </a:r>
          <a:r>
            <a:rPr lang="az-Latn-AZ" baseline="0" dirty="0"/>
            <a:t> dəyişmələri üzrə yerli ekspert rosterinin yaradılması </a:t>
          </a:r>
          <a:endParaRPr lang="en-US" dirty="0"/>
        </a:p>
      </dgm:t>
    </dgm:pt>
    <dgm:pt modelId="{B0BFEB8C-9036-4829-85AE-3EF87C2263AB}" type="parTrans" cxnId="{516BA15D-FBA0-4180-99AB-C784C6303B32}">
      <dgm:prSet/>
      <dgm:spPr/>
      <dgm:t>
        <a:bodyPr/>
        <a:lstStyle/>
        <a:p>
          <a:endParaRPr lang="en-US"/>
        </a:p>
      </dgm:t>
    </dgm:pt>
    <dgm:pt modelId="{22107AD1-1369-44B1-822E-D349F12597E9}" type="sibTrans" cxnId="{516BA15D-FBA0-4180-99AB-C784C6303B32}">
      <dgm:prSet/>
      <dgm:spPr/>
      <dgm:t>
        <a:bodyPr/>
        <a:lstStyle/>
        <a:p>
          <a:endParaRPr lang="en-US"/>
        </a:p>
      </dgm:t>
    </dgm:pt>
    <dgm:pt modelId="{A990B358-9A5D-4901-A969-4D32D98E0BC8}">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az-Latn-AZ" dirty="0"/>
            <a:t>Azərbaycanda iqlim dəyişmələrinə ən həssas 20 rayonun müəyyənləşdirilməsi</a:t>
          </a:r>
          <a:endParaRPr lang="en-US" dirty="0"/>
        </a:p>
      </dgm:t>
    </dgm:pt>
    <dgm:pt modelId="{56730F87-2D3C-49A9-A280-D1278BB4E6CC}" type="parTrans" cxnId="{303D1092-2D89-48AC-B218-82B76582208F}">
      <dgm:prSet/>
      <dgm:spPr/>
      <dgm:t>
        <a:bodyPr/>
        <a:lstStyle/>
        <a:p>
          <a:endParaRPr lang="en-US"/>
        </a:p>
      </dgm:t>
    </dgm:pt>
    <dgm:pt modelId="{BFE98C3E-CE17-47BD-B65F-689351857A92}" type="sibTrans" cxnId="{303D1092-2D89-48AC-B218-82B76582208F}">
      <dgm:prSet/>
      <dgm:spPr/>
      <dgm:t>
        <a:bodyPr/>
        <a:lstStyle/>
        <a:p>
          <a:endParaRPr lang="en-US"/>
        </a:p>
      </dgm:t>
    </dgm:pt>
    <dgm:pt modelId="{F9CB7406-E08C-4809-AE69-8A5C8AF7ADA5}">
      <dgm:prSet/>
      <dgm:spPr>
        <a:solidFill>
          <a:schemeClr val="accent6"/>
        </a:solidFill>
        <a:ln>
          <a:noFill/>
        </a:ln>
      </dgm:spPr>
      <dgm:t>
        <a:bodyPr/>
        <a:lstStyle/>
        <a:p>
          <a:r>
            <a:rPr lang="az-Latn-AZ" dirty="0"/>
            <a:t>Bilik və bacarıqlarının artırılması üçün mütəmadi təlimlərin həyata keçirilməsi </a:t>
          </a:r>
          <a:endParaRPr lang="en-US" dirty="0"/>
        </a:p>
      </dgm:t>
    </dgm:pt>
    <dgm:pt modelId="{C69FB768-A2DE-4A11-A2C4-9157FA7AFC41}" type="parTrans" cxnId="{1859576D-FF99-4885-970A-AECEB80DDE49}">
      <dgm:prSet/>
      <dgm:spPr/>
      <dgm:t>
        <a:bodyPr/>
        <a:lstStyle/>
        <a:p>
          <a:endParaRPr lang="en-US"/>
        </a:p>
      </dgm:t>
    </dgm:pt>
    <dgm:pt modelId="{1BFEA17D-93E9-4EEF-91F1-355F33324E7E}" type="sibTrans" cxnId="{1859576D-FF99-4885-970A-AECEB80DDE49}">
      <dgm:prSet/>
      <dgm:spPr/>
      <dgm:t>
        <a:bodyPr/>
        <a:lstStyle/>
        <a:p>
          <a:endParaRPr lang="en-US"/>
        </a:p>
      </dgm:t>
    </dgm:pt>
    <dgm:pt modelId="{DC1682E0-FA26-49B3-A055-11DD3BA37A74}">
      <dgm:prSe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az-Latn-AZ" dirty="0"/>
            <a:t>İqlim dəyişmələrinə həssaslıq indeksinin yaradılması</a:t>
          </a:r>
          <a:endParaRPr lang="en-US" dirty="0"/>
        </a:p>
      </dgm:t>
    </dgm:pt>
    <dgm:pt modelId="{E1C46417-1F33-4776-96FE-EE2EDA9F1CD0}" type="parTrans" cxnId="{0D106842-A864-4A6D-A4E2-C5EFD224388A}">
      <dgm:prSet/>
      <dgm:spPr/>
      <dgm:t>
        <a:bodyPr/>
        <a:lstStyle/>
        <a:p>
          <a:endParaRPr lang="x-none"/>
        </a:p>
      </dgm:t>
    </dgm:pt>
    <dgm:pt modelId="{97DC203F-EF56-4F7C-AE21-6C803717E88B}" type="sibTrans" cxnId="{0D106842-A864-4A6D-A4E2-C5EFD224388A}">
      <dgm:prSet/>
      <dgm:spPr/>
      <dgm:t>
        <a:bodyPr/>
        <a:lstStyle/>
        <a:p>
          <a:endParaRPr lang="x-none"/>
        </a:p>
      </dgm:t>
    </dgm:pt>
    <dgm:pt modelId="{A3018D7E-3FFB-4394-9AE3-665170D9C3B4}" type="pres">
      <dgm:prSet presAssocID="{6C97CB94-2F7C-40D9-AFC9-1216811A4E1C}" presName="linear" presStyleCnt="0">
        <dgm:presLayoutVars>
          <dgm:animLvl val="lvl"/>
          <dgm:resizeHandles val="exact"/>
        </dgm:presLayoutVars>
      </dgm:prSet>
      <dgm:spPr/>
      <dgm:t>
        <a:bodyPr/>
        <a:lstStyle/>
        <a:p>
          <a:endParaRPr lang="ru-RU"/>
        </a:p>
      </dgm:t>
    </dgm:pt>
    <dgm:pt modelId="{E2AD2C8D-8C42-429C-B85F-E4EF863D6EDB}" type="pres">
      <dgm:prSet presAssocID="{5D0C0D06-A3D1-4004-9B77-67FD72701B4C}" presName="parentText" presStyleLbl="node1" presStyleIdx="0" presStyleCnt="4" custLinFactY="-31212" custLinFactNeighborX="-782" custLinFactNeighborY="-100000">
        <dgm:presLayoutVars>
          <dgm:chMax val="0"/>
          <dgm:bulletEnabled val="1"/>
        </dgm:presLayoutVars>
      </dgm:prSet>
      <dgm:spPr/>
      <dgm:t>
        <a:bodyPr/>
        <a:lstStyle/>
        <a:p>
          <a:endParaRPr lang="ru-RU"/>
        </a:p>
      </dgm:t>
    </dgm:pt>
    <dgm:pt modelId="{2011FF7B-8808-4507-82F5-E9349539C696}" type="pres">
      <dgm:prSet presAssocID="{22107AD1-1369-44B1-822E-D349F12597E9}" presName="spacer" presStyleCnt="0"/>
      <dgm:spPr/>
    </dgm:pt>
    <dgm:pt modelId="{6C6001C4-DD94-47C1-9345-4380600D9B64}" type="pres">
      <dgm:prSet presAssocID="{A990B358-9A5D-4901-A969-4D32D98E0BC8}" presName="parentText" presStyleLbl="node1" presStyleIdx="1" presStyleCnt="4">
        <dgm:presLayoutVars>
          <dgm:chMax val="0"/>
          <dgm:bulletEnabled val="1"/>
        </dgm:presLayoutVars>
      </dgm:prSet>
      <dgm:spPr/>
      <dgm:t>
        <a:bodyPr/>
        <a:lstStyle/>
        <a:p>
          <a:endParaRPr lang="ru-RU"/>
        </a:p>
      </dgm:t>
    </dgm:pt>
    <dgm:pt modelId="{74299AAD-AE25-4BFA-97BB-007368F73B4A}" type="pres">
      <dgm:prSet presAssocID="{BFE98C3E-CE17-47BD-B65F-689351857A92}" presName="spacer" presStyleCnt="0"/>
      <dgm:spPr/>
    </dgm:pt>
    <dgm:pt modelId="{4FAB8B41-8CF5-4E01-86B3-1977E38E4762}" type="pres">
      <dgm:prSet presAssocID="{DC1682E0-FA26-49B3-A055-11DD3BA37A74}" presName="parentText" presStyleLbl="node1" presStyleIdx="2" presStyleCnt="4" custScaleY="110317" custLinFactNeighborY="37627">
        <dgm:presLayoutVars>
          <dgm:chMax val="0"/>
          <dgm:bulletEnabled val="1"/>
        </dgm:presLayoutVars>
      </dgm:prSet>
      <dgm:spPr/>
      <dgm:t>
        <a:bodyPr/>
        <a:lstStyle/>
        <a:p>
          <a:endParaRPr lang="ru-RU"/>
        </a:p>
      </dgm:t>
    </dgm:pt>
    <dgm:pt modelId="{D9420ADD-4624-4ABA-A532-DFBBB22EB7FC}" type="pres">
      <dgm:prSet presAssocID="{97DC203F-EF56-4F7C-AE21-6C803717E88B}" presName="spacer" presStyleCnt="0"/>
      <dgm:spPr/>
    </dgm:pt>
    <dgm:pt modelId="{25C73B58-9899-40F9-895A-DE8891B7B360}" type="pres">
      <dgm:prSet presAssocID="{F9CB7406-E08C-4809-AE69-8A5C8AF7ADA5}" presName="parentText" presStyleLbl="node1" presStyleIdx="3" presStyleCnt="4" custScaleY="109342" custLinFactY="29981" custLinFactNeighborX="313" custLinFactNeighborY="100000">
        <dgm:presLayoutVars>
          <dgm:chMax val="0"/>
          <dgm:bulletEnabled val="1"/>
        </dgm:presLayoutVars>
      </dgm:prSet>
      <dgm:spPr/>
      <dgm:t>
        <a:bodyPr/>
        <a:lstStyle/>
        <a:p>
          <a:endParaRPr lang="ru-RU"/>
        </a:p>
      </dgm:t>
    </dgm:pt>
  </dgm:ptLst>
  <dgm:cxnLst>
    <dgm:cxn modelId="{1859576D-FF99-4885-970A-AECEB80DDE49}" srcId="{6C97CB94-2F7C-40D9-AFC9-1216811A4E1C}" destId="{F9CB7406-E08C-4809-AE69-8A5C8AF7ADA5}" srcOrd="3" destOrd="0" parTransId="{C69FB768-A2DE-4A11-A2C4-9157FA7AFC41}" sibTransId="{1BFEA17D-93E9-4EEF-91F1-355F33324E7E}"/>
    <dgm:cxn modelId="{F2322873-4629-487A-A71C-310C9A8AB4ED}" type="presOf" srcId="{6C97CB94-2F7C-40D9-AFC9-1216811A4E1C}" destId="{A3018D7E-3FFB-4394-9AE3-665170D9C3B4}" srcOrd="0" destOrd="0" presId="urn:microsoft.com/office/officeart/2005/8/layout/vList2"/>
    <dgm:cxn modelId="{F76429A2-D96F-42AE-B1E9-9DCB496FDE53}" type="presOf" srcId="{A990B358-9A5D-4901-A969-4D32D98E0BC8}" destId="{6C6001C4-DD94-47C1-9345-4380600D9B64}" srcOrd="0" destOrd="0" presId="urn:microsoft.com/office/officeart/2005/8/layout/vList2"/>
    <dgm:cxn modelId="{0D106842-A864-4A6D-A4E2-C5EFD224388A}" srcId="{6C97CB94-2F7C-40D9-AFC9-1216811A4E1C}" destId="{DC1682E0-FA26-49B3-A055-11DD3BA37A74}" srcOrd="2" destOrd="0" parTransId="{E1C46417-1F33-4776-96FE-EE2EDA9F1CD0}" sibTransId="{97DC203F-EF56-4F7C-AE21-6C803717E88B}"/>
    <dgm:cxn modelId="{68816534-1538-4660-8A55-5034A1207687}" type="presOf" srcId="{F9CB7406-E08C-4809-AE69-8A5C8AF7ADA5}" destId="{25C73B58-9899-40F9-895A-DE8891B7B360}" srcOrd="0" destOrd="0" presId="urn:microsoft.com/office/officeart/2005/8/layout/vList2"/>
    <dgm:cxn modelId="{516BA15D-FBA0-4180-99AB-C784C6303B32}" srcId="{6C97CB94-2F7C-40D9-AFC9-1216811A4E1C}" destId="{5D0C0D06-A3D1-4004-9B77-67FD72701B4C}" srcOrd="0" destOrd="0" parTransId="{B0BFEB8C-9036-4829-85AE-3EF87C2263AB}" sibTransId="{22107AD1-1369-44B1-822E-D349F12597E9}"/>
    <dgm:cxn modelId="{F648D5DB-8292-47F7-A316-91B76D8586AB}" type="presOf" srcId="{5D0C0D06-A3D1-4004-9B77-67FD72701B4C}" destId="{E2AD2C8D-8C42-429C-B85F-E4EF863D6EDB}" srcOrd="0" destOrd="0" presId="urn:microsoft.com/office/officeart/2005/8/layout/vList2"/>
    <dgm:cxn modelId="{79610BC0-696A-431D-B563-2340EC4708CC}" type="presOf" srcId="{DC1682E0-FA26-49B3-A055-11DD3BA37A74}" destId="{4FAB8B41-8CF5-4E01-86B3-1977E38E4762}" srcOrd="0" destOrd="0" presId="urn:microsoft.com/office/officeart/2005/8/layout/vList2"/>
    <dgm:cxn modelId="{303D1092-2D89-48AC-B218-82B76582208F}" srcId="{6C97CB94-2F7C-40D9-AFC9-1216811A4E1C}" destId="{A990B358-9A5D-4901-A969-4D32D98E0BC8}" srcOrd="1" destOrd="0" parTransId="{56730F87-2D3C-49A9-A280-D1278BB4E6CC}" sibTransId="{BFE98C3E-CE17-47BD-B65F-689351857A92}"/>
    <dgm:cxn modelId="{736E1C2B-2CE2-4304-9D5D-2C6DDEFA0BC8}" type="presParOf" srcId="{A3018D7E-3FFB-4394-9AE3-665170D9C3B4}" destId="{E2AD2C8D-8C42-429C-B85F-E4EF863D6EDB}" srcOrd="0" destOrd="0" presId="urn:microsoft.com/office/officeart/2005/8/layout/vList2"/>
    <dgm:cxn modelId="{F1221F22-22DC-4F94-8021-6FB7484876F5}" type="presParOf" srcId="{A3018D7E-3FFB-4394-9AE3-665170D9C3B4}" destId="{2011FF7B-8808-4507-82F5-E9349539C696}" srcOrd="1" destOrd="0" presId="urn:microsoft.com/office/officeart/2005/8/layout/vList2"/>
    <dgm:cxn modelId="{13771ACF-F4EA-493D-B739-AD8B8BABEC12}" type="presParOf" srcId="{A3018D7E-3FFB-4394-9AE3-665170D9C3B4}" destId="{6C6001C4-DD94-47C1-9345-4380600D9B64}" srcOrd="2" destOrd="0" presId="urn:microsoft.com/office/officeart/2005/8/layout/vList2"/>
    <dgm:cxn modelId="{DAB82CC0-62E0-445F-9011-65F9D84CD033}" type="presParOf" srcId="{A3018D7E-3FFB-4394-9AE3-665170D9C3B4}" destId="{74299AAD-AE25-4BFA-97BB-007368F73B4A}" srcOrd="3" destOrd="0" presId="urn:microsoft.com/office/officeart/2005/8/layout/vList2"/>
    <dgm:cxn modelId="{2B908375-43D1-4789-923B-A9FB1E85810D}" type="presParOf" srcId="{A3018D7E-3FFB-4394-9AE3-665170D9C3B4}" destId="{4FAB8B41-8CF5-4E01-86B3-1977E38E4762}" srcOrd="4" destOrd="0" presId="urn:microsoft.com/office/officeart/2005/8/layout/vList2"/>
    <dgm:cxn modelId="{78F4C09F-489F-4B83-A1E8-D59D4891B7AE}" type="presParOf" srcId="{A3018D7E-3FFB-4394-9AE3-665170D9C3B4}" destId="{D9420ADD-4624-4ABA-A532-DFBBB22EB7FC}" srcOrd="5" destOrd="0" presId="urn:microsoft.com/office/officeart/2005/8/layout/vList2"/>
    <dgm:cxn modelId="{ACED3133-3ADD-4DA0-B624-CD5B85E31B66}" type="presParOf" srcId="{A3018D7E-3FFB-4394-9AE3-665170D9C3B4}" destId="{25C73B58-9899-40F9-895A-DE8891B7B360}"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BE5E8-AED0-4489-880D-6FB2FE5D94E8}">
      <dsp:nvSpPr>
        <dsp:cNvPr id="0" name=""/>
        <dsp:cNvSpPr/>
      </dsp:nvSpPr>
      <dsp:spPr>
        <a:xfrm>
          <a:off x="50451" y="0"/>
          <a:ext cx="1540886" cy="60912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Azerbaijan’s compliance with reports to UNFCCC</a:t>
          </a:r>
          <a:endParaRPr lang="en-US" sz="1800" kern="1200" dirty="0"/>
        </a:p>
      </dsp:txBody>
      <dsp:txXfrm>
        <a:off x="50451" y="0"/>
        <a:ext cx="1540886" cy="1827370"/>
      </dsp:txXfrm>
    </dsp:sp>
    <dsp:sp modelId="{08AD662E-A2C0-4D5A-AFD0-2D6C6627BC76}">
      <dsp:nvSpPr>
        <dsp:cNvPr id="0" name=""/>
        <dsp:cNvSpPr/>
      </dsp:nvSpPr>
      <dsp:spPr>
        <a:xfrm>
          <a:off x="1456328" y="0"/>
          <a:ext cx="940643" cy="60912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1995</a:t>
          </a:r>
        </a:p>
      </dsp:txBody>
      <dsp:txXfrm>
        <a:off x="1456328" y="0"/>
        <a:ext cx="940643" cy="1827370"/>
      </dsp:txXfrm>
    </dsp:sp>
    <dsp:sp modelId="{49A7BA6D-34ED-43A9-BE9D-820BFBFBD067}">
      <dsp:nvSpPr>
        <dsp:cNvPr id="0" name=""/>
        <dsp:cNvSpPr/>
      </dsp:nvSpPr>
      <dsp:spPr>
        <a:xfrm>
          <a:off x="1703564" y="1793637"/>
          <a:ext cx="752514" cy="3959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BMT-</a:t>
          </a:r>
          <a:r>
            <a:rPr lang="en-US" sz="1800" kern="1200" dirty="0" err="1" smtClean="0"/>
            <a:t>nin</a:t>
          </a:r>
          <a:r>
            <a:rPr lang="az-Latn-AZ" sz="1800" kern="1200" dirty="0" smtClean="0"/>
            <a:t>      i</a:t>
          </a:r>
          <a:r>
            <a:rPr lang="en-US" sz="1800" kern="1200" dirty="0" err="1" smtClean="0"/>
            <a:t>qlim</a:t>
          </a:r>
          <a:r>
            <a:rPr lang="en-US" sz="1800" kern="1200" dirty="0" smtClean="0"/>
            <a:t> </a:t>
          </a:r>
          <a:r>
            <a:rPr lang="en-US" sz="1800" kern="1200" dirty="0"/>
            <a:t>D</a:t>
          </a:r>
          <a:r>
            <a:rPr lang="az-Latn-AZ" sz="1800" kern="1200" dirty="0"/>
            <a:t>əyişmələri üzrə Çərçivə Konvensiyası ratifikasiya olunmuşdur</a:t>
          </a:r>
          <a:endParaRPr lang="en-US" sz="1800" kern="1200" dirty="0"/>
        </a:p>
      </dsp:txBody>
      <dsp:txXfrm>
        <a:off x="1725604" y="1815677"/>
        <a:ext cx="708434" cy="3915222"/>
      </dsp:txXfrm>
    </dsp:sp>
    <dsp:sp modelId="{48132A8B-01A8-4718-9C04-966D89E12F20}">
      <dsp:nvSpPr>
        <dsp:cNvPr id="0" name=""/>
        <dsp:cNvSpPr/>
      </dsp:nvSpPr>
      <dsp:spPr>
        <a:xfrm>
          <a:off x="2622716" y="0"/>
          <a:ext cx="940643" cy="60912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2000</a:t>
          </a:r>
        </a:p>
      </dsp:txBody>
      <dsp:txXfrm>
        <a:off x="2622716" y="0"/>
        <a:ext cx="940643" cy="1827370"/>
      </dsp:txXfrm>
    </dsp:sp>
    <dsp:sp modelId="{F609609E-C5C9-4379-A0AB-439A2B5D2C7D}">
      <dsp:nvSpPr>
        <dsp:cNvPr id="0" name=""/>
        <dsp:cNvSpPr/>
      </dsp:nvSpPr>
      <dsp:spPr>
        <a:xfrm>
          <a:off x="2716780" y="1829155"/>
          <a:ext cx="752514" cy="1836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a:t>Kyoto Protocol </a:t>
          </a:r>
          <a:r>
            <a:rPr lang="az-Latn-AZ" sz="1600" kern="1200" dirty="0"/>
            <a:t>ratifikasiya olunmuşdur</a:t>
          </a:r>
          <a:endParaRPr lang="en-US" sz="1600" kern="1200" dirty="0"/>
        </a:p>
      </dsp:txBody>
      <dsp:txXfrm>
        <a:off x="2738820" y="1851195"/>
        <a:ext cx="708434" cy="1792510"/>
      </dsp:txXfrm>
    </dsp:sp>
    <dsp:sp modelId="{44D75786-803A-49AB-ADA5-027145FBFAF1}">
      <dsp:nvSpPr>
        <dsp:cNvPr id="0" name=""/>
        <dsp:cNvSpPr/>
      </dsp:nvSpPr>
      <dsp:spPr>
        <a:xfrm>
          <a:off x="2716780" y="3948298"/>
          <a:ext cx="752514" cy="1836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NC1 </a:t>
          </a:r>
          <a:r>
            <a:rPr lang="az-Latn-AZ" sz="1800" kern="1200" dirty="0"/>
            <a:t>təqdim olunmuşdur</a:t>
          </a:r>
          <a:endParaRPr lang="en-US" sz="1800" kern="1200" dirty="0"/>
        </a:p>
      </dsp:txBody>
      <dsp:txXfrm>
        <a:off x="2738820" y="3970338"/>
        <a:ext cx="708434" cy="1792510"/>
      </dsp:txXfrm>
    </dsp:sp>
    <dsp:sp modelId="{92B1DC82-BBB5-4E4D-9C2E-CDA08290AEE0}">
      <dsp:nvSpPr>
        <dsp:cNvPr id="0" name=""/>
        <dsp:cNvSpPr/>
      </dsp:nvSpPr>
      <dsp:spPr>
        <a:xfrm>
          <a:off x="3633908" y="0"/>
          <a:ext cx="940643" cy="60912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2010</a:t>
          </a:r>
        </a:p>
      </dsp:txBody>
      <dsp:txXfrm>
        <a:off x="3633908" y="0"/>
        <a:ext cx="940643" cy="1827370"/>
      </dsp:txXfrm>
    </dsp:sp>
    <dsp:sp modelId="{F7487B24-D994-418B-82C1-E7EE3F9F1214}">
      <dsp:nvSpPr>
        <dsp:cNvPr id="0" name=""/>
        <dsp:cNvSpPr/>
      </dsp:nvSpPr>
      <dsp:spPr>
        <a:xfrm>
          <a:off x="3727972" y="1827370"/>
          <a:ext cx="752514" cy="3959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NC2 </a:t>
          </a:r>
          <a:r>
            <a:rPr lang="az-Latn-AZ" sz="1800" kern="1200" dirty="0"/>
            <a:t>təqdim olunmuşdur</a:t>
          </a:r>
          <a:endParaRPr lang="en-US" sz="1800" kern="1200" dirty="0"/>
        </a:p>
      </dsp:txBody>
      <dsp:txXfrm>
        <a:off x="3750012" y="1849410"/>
        <a:ext cx="708434" cy="3915222"/>
      </dsp:txXfrm>
    </dsp:sp>
    <dsp:sp modelId="{7B3B7408-762C-4A7F-8A12-224B4714A425}">
      <dsp:nvSpPr>
        <dsp:cNvPr id="0" name=""/>
        <dsp:cNvSpPr/>
      </dsp:nvSpPr>
      <dsp:spPr>
        <a:xfrm>
          <a:off x="4645099" y="0"/>
          <a:ext cx="940643" cy="60912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2014</a:t>
          </a:r>
        </a:p>
      </dsp:txBody>
      <dsp:txXfrm>
        <a:off x="4645099" y="0"/>
        <a:ext cx="940643" cy="1827370"/>
      </dsp:txXfrm>
    </dsp:sp>
    <dsp:sp modelId="{0856A6DD-1C3A-4578-A41C-2490310B7595}">
      <dsp:nvSpPr>
        <dsp:cNvPr id="0" name=""/>
        <dsp:cNvSpPr/>
      </dsp:nvSpPr>
      <dsp:spPr>
        <a:xfrm>
          <a:off x="4739164" y="1827370"/>
          <a:ext cx="752514" cy="3959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BUR1 </a:t>
          </a:r>
          <a:r>
            <a:rPr lang="az-Latn-AZ" sz="1800" kern="1200" dirty="0"/>
            <a:t>təqdim olunmuşdur</a:t>
          </a:r>
          <a:endParaRPr lang="en-US" sz="1800" kern="1200" dirty="0"/>
        </a:p>
      </dsp:txBody>
      <dsp:txXfrm>
        <a:off x="4761204" y="1849410"/>
        <a:ext cx="708434" cy="3915222"/>
      </dsp:txXfrm>
    </dsp:sp>
    <dsp:sp modelId="{8E26243E-831C-4BC5-8294-B4F950788EC6}">
      <dsp:nvSpPr>
        <dsp:cNvPr id="0" name=""/>
        <dsp:cNvSpPr/>
      </dsp:nvSpPr>
      <dsp:spPr>
        <a:xfrm>
          <a:off x="5656291" y="0"/>
          <a:ext cx="940643" cy="60912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2015</a:t>
          </a:r>
        </a:p>
      </dsp:txBody>
      <dsp:txXfrm>
        <a:off x="5656291" y="0"/>
        <a:ext cx="940643" cy="1827370"/>
      </dsp:txXfrm>
    </dsp:sp>
    <dsp:sp modelId="{2D271406-0A89-4BD4-93DB-CAC925C0D4F4}">
      <dsp:nvSpPr>
        <dsp:cNvPr id="0" name=""/>
        <dsp:cNvSpPr/>
      </dsp:nvSpPr>
      <dsp:spPr>
        <a:xfrm>
          <a:off x="5750355" y="1828788"/>
          <a:ext cx="752514" cy="11799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t>NDC </a:t>
          </a:r>
          <a:r>
            <a:rPr lang="az-Latn-AZ" sz="1800" kern="1200" dirty="0"/>
            <a:t>təqdim olunmuşdur</a:t>
          </a:r>
          <a:endParaRPr lang="en-US" sz="1800" kern="1200" dirty="0"/>
        </a:p>
      </dsp:txBody>
      <dsp:txXfrm>
        <a:off x="5772395" y="1850828"/>
        <a:ext cx="708434" cy="1135904"/>
      </dsp:txXfrm>
    </dsp:sp>
    <dsp:sp modelId="{8E5B405D-659A-4870-94FE-67A923BDBC59}">
      <dsp:nvSpPr>
        <dsp:cNvPr id="0" name=""/>
        <dsp:cNvSpPr/>
      </dsp:nvSpPr>
      <dsp:spPr>
        <a:xfrm>
          <a:off x="5750355" y="3147372"/>
          <a:ext cx="752514" cy="1242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Doha </a:t>
          </a:r>
          <a:r>
            <a:rPr lang="az-Latn-AZ" sz="1800" kern="1200" dirty="0"/>
            <a:t>əlavəsi ratifikasiya olunmuşdur</a:t>
          </a:r>
          <a:endParaRPr lang="en-US" sz="1800" kern="1200" dirty="0"/>
        </a:p>
      </dsp:txBody>
      <dsp:txXfrm>
        <a:off x="5772395" y="3169412"/>
        <a:ext cx="708434" cy="1198652"/>
      </dsp:txXfrm>
    </dsp:sp>
    <dsp:sp modelId="{5BC7554C-320C-4806-ACAF-B6F480D2DE58}">
      <dsp:nvSpPr>
        <dsp:cNvPr id="0" name=""/>
        <dsp:cNvSpPr/>
      </dsp:nvSpPr>
      <dsp:spPr>
        <a:xfrm>
          <a:off x="5750355" y="4528703"/>
          <a:ext cx="752514" cy="12565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NC3 </a:t>
          </a:r>
          <a:r>
            <a:rPr lang="az-Latn-AZ" sz="1800" kern="1200" dirty="0"/>
            <a:t>təqdim olunmuşdur</a:t>
          </a:r>
          <a:endParaRPr lang="en-US" sz="1800" kern="1200" dirty="0"/>
        </a:p>
      </dsp:txBody>
      <dsp:txXfrm>
        <a:off x="5772395" y="4550743"/>
        <a:ext cx="708434" cy="1212471"/>
      </dsp:txXfrm>
    </dsp:sp>
    <dsp:sp modelId="{585E2092-A602-4330-8483-44CFCF3BC081}">
      <dsp:nvSpPr>
        <dsp:cNvPr id="0" name=""/>
        <dsp:cNvSpPr/>
      </dsp:nvSpPr>
      <dsp:spPr>
        <a:xfrm>
          <a:off x="6667483" y="0"/>
          <a:ext cx="940643" cy="60912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2016</a:t>
          </a:r>
        </a:p>
      </dsp:txBody>
      <dsp:txXfrm>
        <a:off x="6667483" y="0"/>
        <a:ext cx="940643" cy="1827370"/>
      </dsp:txXfrm>
    </dsp:sp>
    <dsp:sp modelId="{2A9C43C7-B1F0-4E15-8860-9EB2F3663A54}">
      <dsp:nvSpPr>
        <dsp:cNvPr id="0" name=""/>
        <dsp:cNvSpPr/>
      </dsp:nvSpPr>
      <dsp:spPr>
        <a:xfrm>
          <a:off x="6761547" y="1827370"/>
          <a:ext cx="752514" cy="39593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5720" tIns="34290" rIns="45720" bIns="34290" numCol="1" spcCol="1270" anchor="ctr" anchorCtr="0">
          <a:noAutofit/>
        </a:bodyPr>
        <a:lstStyle/>
        <a:p>
          <a:pPr lvl="0" algn="ctr" defTabSz="800100">
            <a:lnSpc>
              <a:spcPct val="90000"/>
            </a:lnSpc>
            <a:spcBef>
              <a:spcPct val="0"/>
            </a:spcBef>
            <a:spcAft>
              <a:spcPct val="35000"/>
            </a:spcAft>
          </a:pPr>
          <a:r>
            <a:rPr lang="az-Latn-AZ" sz="1800" kern="1200" dirty="0"/>
            <a:t>Paris Sazişi imzalanmış və ratifikasiya olunmuşdur</a:t>
          </a:r>
          <a:endParaRPr lang="en-US" sz="1800" kern="1200" dirty="0"/>
        </a:p>
      </dsp:txBody>
      <dsp:txXfrm>
        <a:off x="6783587" y="1849410"/>
        <a:ext cx="708434" cy="3915222"/>
      </dsp:txXfrm>
    </dsp:sp>
    <dsp:sp modelId="{56188496-D314-4F50-81F7-EC655DAE5BDF}">
      <dsp:nvSpPr>
        <dsp:cNvPr id="0" name=""/>
        <dsp:cNvSpPr/>
      </dsp:nvSpPr>
      <dsp:spPr>
        <a:xfrm>
          <a:off x="7678674" y="0"/>
          <a:ext cx="940643" cy="60912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2020</a:t>
          </a:r>
        </a:p>
      </dsp:txBody>
      <dsp:txXfrm>
        <a:off x="7678674" y="0"/>
        <a:ext cx="940643" cy="1827370"/>
      </dsp:txXfrm>
    </dsp:sp>
    <dsp:sp modelId="{4E0D9A58-45F4-4A15-8285-FE31084CD0F3}">
      <dsp:nvSpPr>
        <dsp:cNvPr id="0" name=""/>
        <dsp:cNvSpPr/>
      </dsp:nvSpPr>
      <dsp:spPr>
        <a:xfrm>
          <a:off x="7772739" y="1827890"/>
          <a:ext cx="752514" cy="1196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State Commission on Climate Change Established </a:t>
          </a:r>
        </a:p>
      </dsp:txBody>
      <dsp:txXfrm>
        <a:off x="7794779" y="1849930"/>
        <a:ext cx="708434" cy="1152603"/>
      </dsp:txXfrm>
    </dsp:sp>
    <dsp:sp modelId="{199DCE3F-F76E-4975-A8C1-7BBB6665E3D8}">
      <dsp:nvSpPr>
        <dsp:cNvPr id="0" name=""/>
        <dsp:cNvSpPr/>
      </dsp:nvSpPr>
      <dsp:spPr>
        <a:xfrm>
          <a:off x="7772739" y="3208679"/>
          <a:ext cx="752514" cy="1196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Climate Change Action Plan for 2020-2030 approved </a:t>
          </a:r>
        </a:p>
      </dsp:txBody>
      <dsp:txXfrm>
        <a:off x="7794779" y="3230719"/>
        <a:ext cx="708434" cy="1152603"/>
      </dsp:txXfrm>
    </dsp:sp>
    <dsp:sp modelId="{E25760AD-4E7D-4CCC-91E4-49ED4B9790F7}">
      <dsp:nvSpPr>
        <dsp:cNvPr id="0" name=""/>
        <dsp:cNvSpPr/>
      </dsp:nvSpPr>
      <dsp:spPr>
        <a:xfrm>
          <a:off x="7772739" y="4589468"/>
          <a:ext cx="752514" cy="11966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a:t>NC4 </a:t>
          </a:r>
          <a:r>
            <a:rPr lang="az-Latn-AZ" sz="1100" kern="1200" dirty="0"/>
            <a:t>təqdim olunmuşdur</a:t>
          </a:r>
          <a:endParaRPr lang="en-US" sz="1100" kern="1200" dirty="0"/>
        </a:p>
      </dsp:txBody>
      <dsp:txXfrm>
        <a:off x="7794779" y="4611508"/>
        <a:ext cx="708434" cy="1152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85A04-3614-4F68-8D8D-1725B02BB0D6}">
      <dsp:nvSpPr>
        <dsp:cNvPr id="0" name=""/>
        <dsp:cNvSpPr/>
      </dsp:nvSpPr>
      <dsp:spPr>
        <a:xfrm>
          <a:off x="0" y="0"/>
          <a:ext cx="4248472" cy="1044809"/>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az-Latn-AZ" sz="1600" b="0" kern="1200" baseline="0" dirty="0"/>
            <a:t>Dövlət işçilərinin və qərar verici şəxslərin ixtisaslaşdırılması üçün bir universitetdə tədris proqramının hazırlanması </a:t>
          </a:r>
        </a:p>
      </dsp:txBody>
      <dsp:txXfrm>
        <a:off x="51003" y="51003"/>
        <a:ext cx="4146466" cy="942803"/>
      </dsp:txXfrm>
    </dsp:sp>
    <dsp:sp modelId="{F5EAA1F3-2DE7-4A2D-8CCE-C63D30456087}">
      <dsp:nvSpPr>
        <dsp:cNvPr id="0" name=""/>
        <dsp:cNvSpPr/>
      </dsp:nvSpPr>
      <dsp:spPr>
        <a:xfrm>
          <a:off x="0" y="1044127"/>
          <a:ext cx="4248472" cy="877138"/>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az-Latn-AZ" sz="1600" b="0" kern="1200" baseline="0" dirty="0"/>
            <a:t>Qərar verici şəxslərin və texniki işçilərin beynəlxalq təcrübəyə yiyələnməsi – Study Tour</a:t>
          </a:r>
        </a:p>
      </dsp:txBody>
      <dsp:txXfrm>
        <a:off x="42818" y="1086945"/>
        <a:ext cx="4162836" cy="791502"/>
      </dsp:txXfrm>
    </dsp:sp>
    <dsp:sp modelId="{B1C44B07-2A0B-4F10-AA16-0DE85DE6AD9C}">
      <dsp:nvSpPr>
        <dsp:cNvPr id="0" name=""/>
        <dsp:cNvSpPr/>
      </dsp:nvSpPr>
      <dsp:spPr>
        <a:xfrm>
          <a:off x="0" y="2005318"/>
          <a:ext cx="4248472" cy="104480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az-Latn-AZ" sz="1600" b="0" kern="1200" dirty="0"/>
            <a:t>Yerli icmaların iqlim dəyişmələri üzrə bilik və bacarıqlarının artırılması</a:t>
          </a:r>
          <a:endParaRPr lang="en-US" sz="1600" b="0" kern="1200" dirty="0"/>
        </a:p>
      </dsp:txBody>
      <dsp:txXfrm>
        <a:off x="51003" y="2056321"/>
        <a:ext cx="4146466" cy="942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2C8D-8C42-429C-B85F-E4EF863D6EDB}">
      <dsp:nvSpPr>
        <dsp:cNvPr id="0" name=""/>
        <dsp:cNvSpPr/>
      </dsp:nvSpPr>
      <dsp:spPr>
        <a:xfrm>
          <a:off x="0" y="0"/>
          <a:ext cx="4392488" cy="596700"/>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az-Latn-AZ" sz="1500" kern="1200" dirty="0"/>
            <a:t>İqlim</a:t>
          </a:r>
          <a:r>
            <a:rPr lang="az-Latn-AZ" sz="1500" kern="1200" baseline="0" dirty="0"/>
            <a:t> dəyişmələri üzrə yerli ekspert rosterinin yaradılması </a:t>
          </a:r>
          <a:endParaRPr lang="en-US" sz="1500" kern="1200" dirty="0"/>
        </a:p>
      </dsp:txBody>
      <dsp:txXfrm>
        <a:off x="29128" y="29128"/>
        <a:ext cx="4334232" cy="538444"/>
      </dsp:txXfrm>
    </dsp:sp>
    <dsp:sp modelId="{6C6001C4-DD94-47C1-9345-4380600D9B64}">
      <dsp:nvSpPr>
        <dsp:cNvPr id="0" name=""/>
        <dsp:cNvSpPr/>
      </dsp:nvSpPr>
      <dsp:spPr>
        <a:xfrm>
          <a:off x="0" y="656547"/>
          <a:ext cx="4392488" cy="596700"/>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az-Latn-AZ" sz="1500" kern="1200" dirty="0"/>
            <a:t>Azərbaycanda iqlim dəyişmələrinə ən həssas 20 rayonun müəyyənləşdirilməsi</a:t>
          </a:r>
          <a:endParaRPr lang="en-US" sz="1500" kern="1200" dirty="0"/>
        </a:p>
      </dsp:txBody>
      <dsp:txXfrm>
        <a:off x="29128" y="685675"/>
        <a:ext cx="4334232" cy="538444"/>
      </dsp:txXfrm>
    </dsp:sp>
    <dsp:sp modelId="{4FAB8B41-8CF5-4E01-86B3-1977E38E4762}">
      <dsp:nvSpPr>
        <dsp:cNvPr id="0" name=""/>
        <dsp:cNvSpPr/>
      </dsp:nvSpPr>
      <dsp:spPr>
        <a:xfrm>
          <a:off x="0" y="1312702"/>
          <a:ext cx="4392488" cy="658261"/>
        </a:xfrm>
        <a:prstGeom prst="roundRect">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az-Latn-AZ" sz="1500" kern="1200" dirty="0"/>
            <a:t>İqlim dəyişmələrinə həssaslıq indeksinin yaradılması</a:t>
          </a:r>
          <a:endParaRPr lang="en-US" sz="1500" kern="1200" dirty="0"/>
        </a:p>
      </dsp:txBody>
      <dsp:txXfrm>
        <a:off x="32134" y="1344836"/>
        <a:ext cx="4328220" cy="593993"/>
      </dsp:txXfrm>
    </dsp:sp>
    <dsp:sp modelId="{25C73B58-9899-40F9-895A-DE8891B7B360}">
      <dsp:nvSpPr>
        <dsp:cNvPr id="0" name=""/>
        <dsp:cNvSpPr/>
      </dsp:nvSpPr>
      <dsp:spPr>
        <a:xfrm>
          <a:off x="0" y="2014556"/>
          <a:ext cx="4392488" cy="652443"/>
        </a:xfrm>
        <a:prstGeom prst="roundRect">
          <a:avLst/>
        </a:prstGeom>
        <a:solidFill>
          <a:schemeClr val="accent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az-Latn-AZ" sz="1500" kern="1200" dirty="0"/>
            <a:t>Bilik və bacarıqlarının artırılması üçün mütəmadi təlimlərin həyata keçirilməsi </a:t>
          </a:r>
          <a:endParaRPr lang="en-US" sz="1500" kern="1200" dirty="0"/>
        </a:p>
      </dsp:txBody>
      <dsp:txXfrm>
        <a:off x="31850" y="2046406"/>
        <a:ext cx="4328788" cy="58874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69CA3-B5CB-4979-BE4A-68166F161441}" type="datetimeFigureOut">
              <a:rPr lang="ru-RU" smtClean="0"/>
              <a:pPr/>
              <a:t>09.07.2024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33FAF-EC5F-4BC5-9624-E67E942DF056}" type="slidenum">
              <a:rPr lang="ru-RU" smtClean="0"/>
              <a:pPr/>
              <a:t>‹#›</a:t>
            </a:fld>
            <a:endParaRPr lang="ru-RU"/>
          </a:p>
        </p:txBody>
      </p:sp>
    </p:spTree>
    <p:extLst>
      <p:ext uri="{BB962C8B-B14F-4D97-AF65-F5344CB8AC3E}">
        <p14:creationId xmlns:p14="http://schemas.microsoft.com/office/powerpoint/2010/main" val="145571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9"/>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2130425"/>
            <a:ext cx="7770813" cy="1468438"/>
          </a:xfrm>
        </p:spPr>
        <p:txBody>
          <a:bodyPr/>
          <a:lstStyle/>
          <a:p>
            <a:r>
              <a:rPr lang="en-US"/>
              <a:t>Click to edit Master title style</a:t>
            </a:r>
          </a:p>
        </p:txBody>
      </p:sp>
      <p:sp>
        <p:nvSpPr>
          <p:cNvPr id="3" name="Rectangle 2"/>
          <p:cNvSpPr>
            <a:spLocks noGrp="1" noChangeArrowheads="1"/>
          </p:cNvSpPr>
          <p:nvPr>
            <p:ph type="dt" idx="10"/>
          </p:nvPr>
        </p:nvSpPr>
        <p:spPr>
          <a:ln/>
        </p:spPr>
        <p:txBody>
          <a:bodyPr/>
          <a:lstStyle>
            <a:lvl1pPr>
              <a:defRPr/>
            </a:lvl1pPr>
          </a:lstStyle>
          <a:p>
            <a:pPr>
              <a:defRPr/>
            </a:pPr>
            <a:r>
              <a:rPr lang="en-US"/>
              <a:t>20/05/2016</a:t>
            </a:r>
            <a:endParaRPr lang="es-ES"/>
          </a:p>
        </p:txBody>
      </p:sp>
      <p:sp>
        <p:nvSpPr>
          <p:cNvPr id="4" name="Rectangle 4"/>
          <p:cNvSpPr>
            <a:spLocks noGrp="1" noChangeArrowheads="1"/>
          </p:cNvSpPr>
          <p:nvPr>
            <p:ph type="sldNum" idx="11"/>
          </p:nvPr>
        </p:nvSpPr>
        <p:spPr>
          <a:ln/>
        </p:spPr>
        <p:txBody>
          <a:bodyPr/>
          <a:lstStyle>
            <a:lvl1pPr>
              <a:defRPr/>
            </a:lvl1pPr>
          </a:lstStyle>
          <a:p>
            <a:pPr>
              <a:defRPr/>
            </a:pPr>
            <a:fld id="{14C48214-DBF7-4694-8B63-148211825410}" type="slidenum">
              <a:rPr lang="es-ES"/>
              <a:pPr>
                <a:defRPr/>
              </a:pPr>
              <a:t>‹#›</a:t>
            </a:fld>
            <a:endParaRPr lang="es-ES"/>
          </a:p>
        </p:txBody>
      </p:sp>
    </p:spTree>
    <p:extLst>
      <p:ext uri="{BB962C8B-B14F-4D97-AF65-F5344CB8AC3E}">
        <p14:creationId xmlns:p14="http://schemas.microsoft.com/office/powerpoint/2010/main" val="4138288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12B1BBE-C2D4-6BA3-20D7-2514094E21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9144000" cy="1009649"/>
          </a:xfrm>
          <a:prstGeom prst="rect">
            <a:avLst/>
          </a:prstGeom>
        </p:spPr>
      </p:pic>
      <p:sp>
        <p:nvSpPr>
          <p:cNvPr id="3" name="TextBox 2">
            <a:extLst>
              <a:ext uri="{FF2B5EF4-FFF2-40B4-BE49-F238E27FC236}">
                <a16:creationId xmlns="" xmlns:a16="http://schemas.microsoft.com/office/drawing/2014/main" id="{7DB338B7-941E-F799-5B52-E94173202A6B}"/>
              </a:ext>
            </a:extLst>
          </p:cNvPr>
          <p:cNvSpPr txBox="1"/>
          <p:nvPr userDrawn="1">
            <p:extLst>
              <p:ext uri="{1162E1C5-73C7-4A58-AE30-91384D911F3F}">
                <p184:classification xmlns="" xmlns:p184="http://schemas.microsoft.com/office/powerpoint/2018/4/main" val="ftr"/>
              </p:ext>
            </p:extLst>
          </p:nvPr>
        </p:nvSpPr>
        <p:spPr>
          <a:xfrm>
            <a:off x="83820" y="6721475"/>
            <a:ext cx="4595813" cy="215444"/>
          </a:xfrm>
          <a:prstGeom prst="rect">
            <a:avLst/>
          </a:prstGeom>
        </p:spPr>
        <p:txBody>
          <a:bodyPr horzOverflow="overflow" lIns="0" tIns="0" rIns="0" bIns="0">
            <a:spAutoFit/>
          </a:bodyPr>
          <a:lstStyle/>
          <a:p>
            <a:pPr algn="l"/>
            <a:r>
              <a:rPr lang="en-US" sz="700">
                <a:solidFill>
                  <a:schemeClr val="bg1">
                    <a:lumMod val="65000"/>
                  </a:schemeClr>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1689997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47B3C-52A3-3781-CB2F-52F61F16DDE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 xmlns:a16="http://schemas.microsoft.com/office/drawing/2014/main" id="{4EE9EA0B-4443-4CD6-A1FC-FD8A6F9383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 xmlns:a16="http://schemas.microsoft.com/office/drawing/2014/main" id="{52AA4F77-0FA5-C8F6-18A4-2660EA1F3335}"/>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22E5BE9C-8DB7-707F-A8BD-F64EEEA75784}"/>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91A1084B-6947-7221-2DB0-61D5AF085B41}"/>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3945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DC32F-AC04-8960-7AA4-FFC010895362}"/>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 xmlns:a16="http://schemas.microsoft.com/office/drawing/2014/main" id="{3C64E443-091C-8F63-C9E8-DB2CD2474C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A5169E89-6054-42D7-8770-145B75592D45}"/>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54772415-09ED-6A87-213B-46B25D2B227E}"/>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E0D58427-17E5-DE06-880B-60A1D5F2A401}"/>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7610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4DA4FA-C00A-95F6-3991-EC011B7499D5}"/>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 xmlns:a16="http://schemas.microsoft.com/office/drawing/2014/main" id="{7DD7E451-88BC-7D6A-DE18-CD0FCE67A398}"/>
              </a:ext>
            </a:extLst>
          </p:cNvPr>
          <p:cNvSpPr>
            <a:spLocks noGrp="1"/>
          </p:cNvSpPr>
          <p:nvPr>
            <p:ph type="body" idx="1"/>
          </p:nvPr>
        </p:nvSpPr>
        <p:spPr>
          <a:xfrm>
            <a:off x="623887"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9DF24AE-B803-FC3B-E150-7BC0D2A33436}"/>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B69FE56D-8EA0-CDCB-B77B-68E6785327AA}"/>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E93712A2-A27C-A494-3538-78A6ABA5A2D6}"/>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89618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D826F1-3AE7-52FE-EF6C-47C002997DF1}"/>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 xmlns:a16="http://schemas.microsoft.com/office/drawing/2014/main" id="{C50B905E-FFE6-E679-46B3-34B74FFE83D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 xmlns:a16="http://schemas.microsoft.com/office/drawing/2014/main" id="{44ADFF21-3E04-1F34-D0E9-22391CB12D9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 xmlns:a16="http://schemas.microsoft.com/office/drawing/2014/main" id="{444F6DFD-D1CD-B4EF-4D2A-03DAD4771C8C}"/>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6" name="Footer Placeholder 5">
            <a:extLst>
              <a:ext uri="{FF2B5EF4-FFF2-40B4-BE49-F238E27FC236}">
                <a16:creationId xmlns="" xmlns:a16="http://schemas.microsoft.com/office/drawing/2014/main" id="{0ED9FE4B-0DC2-BC78-667F-F0C2EF2BED9F}"/>
              </a:ext>
            </a:extLst>
          </p:cNvPr>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a:extLst>
              <a:ext uri="{FF2B5EF4-FFF2-40B4-BE49-F238E27FC236}">
                <a16:creationId xmlns="" xmlns:a16="http://schemas.microsoft.com/office/drawing/2014/main" id="{B08C93BD-0231-3047-CF91-078D65F742C6}"/>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48778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4D90-86D4-E87A-C0FC-8C7E590F61DD}"/>
              </a:ext>
            </a:extLst>
          </p:cNvPr>
          <p:cNvSpPr>
            <a:spLocks noGrp="1"/>
          </p:cNvSpPr>
          <p:nvPr>
            <p:ph type="title"/>
          </p:nvPr>
        </p:nvSpPr>
        <p:spPr>
          <a:xfrm>
            <a:off x="629841" y="365126"/>
            <a:ext cx="7886700" cy="1325563"/>
          </a:xfrm>
        </p:spPr>
        <p:txBody>
          <a:bodyPr/>
          <a:lstStyle/>
          <a:p>
            <a:r>
              <a:rPr lang="en-US"/>
              <a:t>Click to edit Master title style</a:t>
            </a:r>
            <a:endParaRPr lang="tr-TR"/>
          </a:p>
        </p:txBody>
      </p:sp>
      <p:sp>
        <p:nvSpPr>
          <p:cNvPr id="3" name="Text Placeholder 2">
            <a:extLst>
              <a:ext uri="{FF2B5EF4-FFF2-40B4-BE49-F238E27FC236}">
                <a16:creationId xmlns="" xmlns:a16="http://schemas.microsoft.com/office/drawing/2014/main" id="{7C8C2E37-986D-A303-CFDE-6E93E1EE5B3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129E311-E8C4-81D0-8B41-7010208A03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 xmlns:a16="http://schemas.microsoft.com/office/drawing/2014/main" id="{34781FE5-8359-24E8-E4D8-FD41DE84A6E6}"/>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2AC105B-BB6E-0454-4192-E4B1A0DE7DB5}"/>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 xmlns:a16="http://schemas.microsoft.com/office/drawing/2014/main" id="{A3772198-5710-96BF-2640-02B0AB09532F}"/>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8" name="Footer Placeholder 7">
            <a:extLst>
              <a:ext uri="{FF2B5EF4-FFF2-40B4-BE49-F238E27FC236}">
                <a16:creationId xmlns="" xmlns:a16="http://schemas.microsoft.com/office/drawing/2014/main" id="{9042B0D3-FD5C-A182-2CFD-EC723964D48C}"/>
              </a:ext>
            </a:extLst>
          </p:cNvPr>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a:extLst>
              <a:ext uri="{FF2B5EF4-FFF2-40B4-BE49-F238E27FC236}">
                <a16:creationId xmlns="" xmlns:a16="http://schemas.microsoft.com/office/drawing/2014/main" id="{5B5AE5F6-0ABA-B651-E524-D71765F4E75F}"/>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20611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6BE13E-3D45-2CC2-3275-AA10C57A583A}"/>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 xmlns:a16="http://schemas.microsoft.com/office/drawing/2014/main" id="{628DCA7F-2C41-C8CF-D59F-226CD3667E4E}"/>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4" name="Footer Placeholder 3">
            <a:extLst>
              <a:ext uri="{FF2B5EF4-FFF2-40B4-BE49-F238E27FC236}">
                <a16:creationId xmlns="" xmlns:a16="http://schemas.microsoft.com/office/drawing/2014/main" id="{02E03F8B-B8AF-A5C8-B4BE-4478DC9811CF}"/>
              </a:ext>
            </a:extLst>
          </p:cNvPr>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a:extLst>
              <a:ext uri="{FF2B5EF4-FFF2-40B4-BE49-F238E27FC236}">
                <a16:creationId xmlns="" xmlns:a16="http://schemas.microsoft.com/office/drawing/2014/main" id="{A3108D7E-F44F-F6FB-D0E2-4E93AEB206E2}"/>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4316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FA75BE4-5F5E-DFB3-B00B-EECE1F829F15}"/>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3" name="Footer Placeholder 2">
            <a:extLst>
              <a:ext uri="{FF2B5EF4-FFF2-40B4-BE49-F238E27FC236}">
                <a16:creationId xmlns="" xmlns:a16="http://schemas.microsoft.com/office/drawing/2014/main" id="{1CF0329F-7F2C-1411-9021-306A87C1F06E}"/>
              </a:ext>
            </a:extLst>
          </p:cNvPr>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a:extLst>
              <a:ext uri="{FF2B5EF4-FFF2-40B4-BE49-F238E27FC236}">
                <a16:creationId xmlns="" xmlns:a16="http://schemas.microsoft.com/office/drawing/2014/main" id="{70F1920E-F986-C495-01EB-9A69D474F98D}"/>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6453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A9C95-57B9-4DD7-3530-51D83CEFA20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 xmlns:a16="http://schemas.microsoft.com/office/drawing/2014/main" id="{01689773-C9B7-3C90-6805-4FB1A48F7A70}"/>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 xmlns:a16="http://schemas.microsoft.com/office/drawing/2014/main" id="{B031CE28-9B10-BEAF-43B6-F8C2A1DFC5C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E0E79C2-6141-497A-36CC-11CB7B2EEBF2}"/>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6" name="Footer Placeholder 5">
            <a:extLst>
              <a:ext uri="{FF2B5EF4-FFF2-40B4-BE49-F238E27FC236}">
                <a16:creationId xmlns="" xmlns:a16="http://schemas.microsoft.com/office/drawing/2014/main" id="{29FF4898-BD50-EBBF-B27E-7ADF8F195D06}"/>
              </a:ext>
            </a:extLst>
          </p:cNvPr>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a:extLst>
              <a:ext uri="{FF2B5EF4-FFF2-40B4-BE49-F238E27FC236}">
                <a16:creationId xmlns="" xmlns:a16="http://schemas.microsoft.com/office/drawing/2014/main" id="{90109411-AA93-347C-485F-9CA9BACF0EF6}"/>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7539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4DA59-EDA2-B766-B878-8D4A6A052D1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 xmlns:a16="http://schemas.microsoft.com/office/drawing/2014/main" id="{834D7DBC-2DD0-2061-EB84-FF82A51F79FC}"/>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 xmlns:a16="http://schemas.microsoft.com/office/drawing/2014/main" id="{3C291E59-1C21-5578-A580-6585C495B4E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A49038A-FCB1-0662-CAA1-0AB58F2AF43A}"/>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6" name="Footer Placeholder 5">
            <a:extLst>
              <a:ext uri="{FF2B5EF4-FFF2-40B4-BE49-F238E27FC236}">
                <a16:creationId xmlns="" xmlns:a16="http://schemas.microsoft.com/office/drawing/2014/main" id="{A5A1D95A-8C06-B62E-8F63-7952B38301FD}"/>
              </a:ext>
            </a:extLst>
          </p:cNvPr>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a:extLst>
              <a:ext uri="{FF2B5EF4-FFF2-40B4-BE49-F238E27FC236}">
                <a16:creationId xmlns="" xmlns:a16="http://schemas.microsoft.com/office/drawing/2014/main" id="{6565F903-402A-33CB-DFE2-503A6955A526}"/>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756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51B329-A1DF-C987-37EA-6CE51E760854}"/>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 xmlns:a16="http://schemas.microsoft.com/office/drawing/2014/main" id="{D515D294-13F2-DBA3-0FE3-236AFB4415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670A2017-49E0-904C-CC70-7F5F6AE87D18}"/>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5A164874-1EF3-D71F-FD92-23804B8BDCBF}"/>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69D88ABB-A55A-6CF3-5FB7-BE62EBD19ECB}"/>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059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50E26-5B37-8081-7584-95BB2AD409AB}"/>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tr-TR"/>
          </a:p>
        </p:txBody>
      </p:sp>
      <p:sp>
        <p:nvSpPr>
          <p:cNvPr id="3" name="Vertical Text Placeholder 2">
            <a:extLst>
              <a:ext uri="{FF2B5EF4-FFF2-40B4-BE49-F238E27FC236}">
                <a16:creationId xmlns="" xmlns:a16="http://schemas.microsoft.com/office/drawing/2014/main" id="{41A1FBC5-F445-A891-7DD7-A2FCA26A410D}"/>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87B2C757-4691-DF7B-3298-A418809E4E9E}"/>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CDF1B98A-B68B-DF79-F477-9273A96DBFB6}"/>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E4E03118-604B-B0F0-6EB8-D65B89CAA15D}"/>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4465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CC25104-2CF6-4EC9-9F30-41AED3BB6E25}" type="datetime1">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C54D1-FDD9-4227-AB8F-CBC9F09C9B0C}"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109331" y="1"/>
            <a:ext cx="891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85983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12B1BBE-C2D4-6BA3-20D7-2514094E21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
            <a:ext cx="9144000" cy="1009649"/>
          </a:xfrm>
          <a:prstGeom prst="rect">
            <a:avLst/>
          </a:prstGeom>
        </p:spPr>
      </p:pic>
      <p:sp>
        <p:nvSpPr>
          <p:cNvPr id="3" name="TextBox 2">
            <a:extLst>
              <a:ext uri="{FF2B5EF4-FFF2-40B4-BE49-F238E27FC236}">
                <a16:creationId xmlns="" xmlns:a16="http://schemas.microsoft.com/office/drawing/2014/main" id="{7DB338B7-941E-F799-5B52-E94173202A6B}"/>
              </a:ext>
            </a:extLst>
          </p:cNvPr>
          <p:cNvSpPr txBox="1"/>
          <p:nvPr userDrawn="1">
            <p:extLst>
              <p:ext uri="{1162E1C5-73C7-4A58-AE30-91384D911F3F}">
                <p184:classification xmlns="" xmlns:p184="http://schemas.microsoft.com/office/powerpoint/2018/4/main" val="ftr"/>
              </p:ext>
            </p:extLst>
          </p:nvPr>
        </p:nvSpPr>
        <p:spPr>
          <a:xfrm>
            <a:off x="83820" y="6721475"/>
            <a:ext cx="4595813" cy="215444"/>
          </a:xfrm>
          <a:prstGeom prst="rect">
            <a:avLst/>
          </a:prstGeom>
        </p:spPr>
        <p:txBody>
          <a:bodyPr horzOverflow="overflow" lIns="0" tIns="0" rIns="0" bIns="0">
            <a:spAutoFit/>
          </a:bodyPr>
          <a:lstStyle/>
          <a:p>
            <a:pPr defTabSz="457200"/>
            <a:r>
              <a:rPr lang="en-US" sz="700">
                <a:solidFill>
                  <a:prstClr val="white">
                    <a:lumMod val="65000"/>
                  </a:prstClr>
                </a:solidFill>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234893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47B3C-52A3-3781-CB2F-52F61F16DDE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 xmlns:a16="http://schemas.microsoft.com/office/drawing/2014/main" id="{4EE9EA0B-4443-4CD6-A1FC-FD8A6F9383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 xmlns:a16="http://schemas.microsoft.com/office/drawing/2014/main" id="{52AA4F77-0FA5-C8F6-18A4-2660EA1F3335}"/>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22E5BE9C-8DB7-707F-A8BD-F64EEEA75784}"/>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91A1084B-6947-7221-2DB0-61D5AF085B41}"/>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9224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8DC32F-AC04-8960-7AA4-FFC010895362}"/>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 xmlns:a16="http://schemas.microsoft.com/office/drawing/2014/main" id="{3C64E443-091C-8F63-C9E8-DB2CD2474C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A5169E89-6054-42D7-8770-145B75592D45}"/>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54772415-09ED-6A87-213B-46B25D2B227E}"/>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E0D58427-17E5-DE06-880B-60A1D5F2A401}"/>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1947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4DA4FA-C00A-95F6-3991-EC011B7499D5}"/>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 xmlns:a16="http://schemas.microsoft.com/office/drawing/2014/main" id="{7DD7E451-88BC-7D6A-DE18-CD0FCE67A398}"/>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9DF24AE-B803-FC3B-E150-7BC0D2A33436}"/>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B69FE56D-8EA0-CDCB-B77B-68E6785327AA}"/>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E93712A2-A27C-A494-3538-78A6ABA5A2D6}"/>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0673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D826F1-3AE7-52FE-EF6C-47C002997DF1}"/>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 xmlns:a16="http://schemas.microsoft.com/office/drawing/2014/main" id="{C50B905E-FFE6-E679-46B3-34B74FFE83D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 xmlns:a16="http://schemas.microsoft.com/office/drawing/2014/main" id="{44ADFF21-3E04-1F34-D0E9-22391CB12D9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 xmlns:a16="http://schemas.microsoft.com/office/drawing/2014/main" id="{444F6DFD-D1CD-B4EF-4D2A-03DAD4771C8C}"/>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6" name="Footer Placeholder 5">
            <a:extLst>
              <a:ext uri="{FF2B5EF4-FFF2-40B4-BE49-F238E27FC236}">
                <a16:creationId xmlns="" xmlns:a16="http://schemas.microsoft.com/office/drawing/2014/main" id="{0ED9FE4B-0DC2-BC78-667F-F0C2EF2BED9F}"/>
              </a:ext>
            </a:extLst>
          </p:cNvPr>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a:extLst>
              <a:ext uri="{FF2B5EF4-FFF2-40B4-BE49-F238E27FC236}">
                <a16:creationId xmlns="" xmlns:a16="http://schemas.microsoft.com/office/drawing/2014/main" id="{B08C93BD-0231-3047-CF91-078D65F742C6}"/>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55832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4D90-86D4-E87A-C0FC-8C7E590F61DD}"/>
              </a:ext>
            </a:extLst>
          </p:cNvPr>
          <p:cNvSpPr>
            <a:spLocks noGrp="1"/>
          </p:cNvSpPr>
          <p:nvPr>
            <p:ph type="title"/>
          </p:nvPr>
        </p:nvSpPr>
        <p:spPr>
          <a:xfrm>
            <a:off x="629841" y="365126"/>
            <a:ext cx="7886700" cy="1325563"/>
          </a:xfrm>
        </p:spPr>
        <p:txBody>
          <a:bodyPr/>
          <a:lstStyle/>
          <a:p>
            <a:r>
              <a:rPr lang="en-US"/>
              <a:t>Click to edit Master title style</a:t>
            </a:r>
            <a:endParaRPr lang="tr-TR"/>
          </a:p>
        </p:txBody>
      </p:sp>
      <p:sp>
        <p:nvSpPr>
          <p:cNvPr id="3" name="Text Placeholder 2">
            <a:extLst>
              <a:ext uri="{FF2B5EF4-FFF2-40B4-BE49-F238E27FC236}">
                <a16:creationId xmlns="" xmlns:a16="http://schemas.microsoft.com/office/drawing/2014/main" id="{7C8C2E37-986D-A303-CFDE-6E93E1EE5B32}"/>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129E311-E8C4-81D0-8B41-7010208A030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 xmlns:a16="http://schemas.microsoft.com/office/drawing/2014/main" id="{34781FE5-8359-24E8-E4D8-FD41DE84A6E6}"/>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2AC105B-BB6E-0454-4192-E4B1A0DE7DB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 xmlns:a16="http://schemas.microsoft.com/office/drawing/2014/main" id="{A3772198-5710-96BF-2640-02B0AB09532F}"/>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8" name="Footer Placeholder 7">
            <a:extLst>
              <a:ext uri="{FF2B5EF4-FFF2-40B4-BE49-F238E27FC236}">
                <a16:creationId xmlns="" xmlns:a16="http://schemas.microsoft.com/office/drawing/2014/main" id="{9042B0D3-FD5C-A182-2CFD-EC723964D48C}"/>
              </a:ext>
            </a:extLst>
          </p:cNvPr>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a:extLst>
              <a:ext uri="{FF2B5EF4-FFF2-40B4-BE49-F238E27FC236}">
                <a16:creationId xmlns="" xmlns:a16="http://schemas.microsoft.com/office/drawing/2014/main" id="{5B5AE5F6-0ABA-B651-E524-D71765F4E75F}"/>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78764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6BE13E-3D45-2CC2-3275-AA10C57A583A}"/>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 xmlns:a16="http://schemas.microsoft.com/office/drawing/2014/main" id="{628DCA7F-2C41-C8CF-D59F-226CD3667E4E}"/>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4" name="Footer Placeholder 3">
            <a:extLst>
              <a:ext uri="{FF2B5EF4-FFF2-40B4-BE49-F238E27FC236}">
                <a16:creationId xmlns="" xmlns:a16="http://schemas.microsoft.com/office/drawing/2014/main" id="{02E03F8B-B8AF-A5C8-B4BE-4478DC9811CF}"/>
              </a:ext>
            </a:extLst>
          </p:cNvPr>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a:extLst>
              <a:ext uri="{FF2B5EF4-FFF2-40B4-BE49-F238E27FC236}">
                <a16:creationId xmlns="" xmlns:a16="http://schemas.microsoft.com/office/drawing/2014/main" id="{A3108D7E-F44F-F6FB-D0E2-4E93AEB206E2}"/>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5604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FA75BE4-5F5E-DFB3-B00B-EECE1F829F15}"/>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3" name="Footer Placeholder 2">
            <a:extLst>
              <a:ext uri="{FF2B5EF4-FFF2-40B4-BE49-F238E27FC236}">
                <a16:creationId xmlns="" xmlns:a16="http://schemas.microsoft.com/office/drawing/2014/main" id="{1CF0329F-7F2C-1411-9021-306A87C1F06E}"/>
              </a:ext>
            </a:extLst>
          </p:cNvPr>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a:extLst>
              <a:ext uri="{FF2B5EF4-FFF2-40B4-BE49-F238E27FC236}">
                <a16:creationId xmlns="" xmlns:a16="http://schemas.microsoft.com/office/drawing/2014/main" id="{70F1920E-F986-C495-01EB-9A69D474F98D}"/>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06849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2A9C95-57B9-4DD7-3530-51D83CEFA20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 xmlns:a16="http://schemas.microsoft.com/office/drawing/2014/main" id="{01689773-C9B7-3C90-6805-4FB1A48F7A70}"/>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 xmlns:a16="http://schemas.microsoft.com/office/drawing/2014/main" id="{B031CE28-9B10-BEAF-43B6-F8C2A1DFC5C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E0E79C2-6141-497A-36CC-11CB7B2EEBF2}"/>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6" name="Footer Placeholder 5">
            <a:extLst>
              <a:ext uri="{FF2B5EF4-FFF2-40B4-BE49-F238E27FC236}">
                <a16:creationId xmlns="" xmlns:a16="http://schemas.microsoft.com/office/drawing/2014/main" id="{29FF4898-BD50-EBBF-B27E-7ADF8F195D06}"/>
              </a:ext>
            </a:extLst>
          </p:cNvPr>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a:extLst>
              <a:ext uri="{FF2B5EF4-FFF2-40B4-BE49-F238E27FC236}">
                <a16:creationId xmlns="" xmlns:a16="http://schemas.microsoft.com/office/drawing/2014/main" id="{90109411-AA93-347C-485F-9CA9BACF0EF6}"/>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975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A4DA59-EDA2-B766-B878-8D4A6A052D1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 xmlns:a16="http://schemas.microsoft.com/office/drawing/2014/main" id="{834D7DBC-2DD0-2061-EB84-FF82A51F79FC}"/>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 xmlns:a16="http://schemas.microsoft.com/office/drawing/2014/main" id="{3C291E59-1C21-5578-A580-6585C495B4E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A49038A-FCB1-0662-CAA1-0AB58F2AF43A}"/>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6" name="Footer Placeholder 5">
            <a:extLst>
              <a:ext uri="{FF2B5EF4-FFF2-40B4-BE49-F238E27FC236}">
                <a16:creationId xmlns="" xmlns:a16="http://schemas.microsoft.com/office/drawing/2014/main" id="{A5A1D95A-8C06-B62E-8F63-7952B38301FD}"/>
              </a:ext>
            </a:extLst>
          </p:cNvPr>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a:extLst>
              <a:ext uri="{FF2B5EF4-FFF2-40B4-BE49-F238E27FC236}">
                <a16:creationId xmlns="" xmlns:a16="http://schemas.microsoft.com/office/drawing/2014/main" id="{6565F903-402A-33CB-DFE2-503A6955A526}"/>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7807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51B329-A1DF-C987-37EA-6CE51E760854}"/>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 xmlns:a16="http://schemas.microsoft.com/office/drawing/2014/main" id="{D515D294-13F2-DBA3-0FE3-236AFB4415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670A2017-49E0-904C-CC70-7F5F6AE87D18}"/>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5A164874-1EF3-D71F-FD92-23804B8BDCBF}"/>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69D88ABB-A55A-6CF3-5FB7-BE62EBD19ECB}"/>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0061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50E26-5B37-8081-7584-95BB2AD409A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tr-TR"/>
          </a:p>
        </p:txBody>
      </p:sp>
      <p:sp>
        <p:nvSpPr>
          <p:cNvPr id="3" name="Vertical Text Placeholder 2">
            <a:extLst>
              <a:ext uri="{FF2B5EF4-FFF2-40B4-BE49-F238E27FC236}">
                <a16:creationId xmlns="" xmlns:a16="http://schemas.microsoft.com/office/drawing/2014/main" id="{41A1FBC5-F445-A891-7DD7-A2FCA26A41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87B2C757-4691-DF7B-3298-A418809E4E9E}"/>
              </a:ext>
            </a:extLst>
          </p:cNvPr>
          <p:cNvSpPr>
            <a:spLocks noGrp="1"/>
          </p:cNvSpPr>
          <p:nvPr>
            <p:ph type="dt" sz="half" idx="10"/>
          </p:nvPr>
        </p:nvSpPr>
        <p:spPr/>
        <p:txBody>
          <a:bodyPr/>
          <a:lstStyle/>
          <a:p>
            <a:fld id="{625A958C-278E-4F5B-BD14-4EC088712335}" type="datetimeFigureOut">
              <a:rPr lang="tr-TR" smtClean="0">
                <a:solidFill>
                  <a:prstClr val="black">
                    <a:tint val="75000"/>
                  </a:prstClr>
                </a:solidFill>
              </a:rPr>
              <a:pPr/>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CDF1B98A-B68B-DF79-F477-9273A96DBFB6}"/>
              </a:ext>
            </a:extLst>
          </p:cNvPr>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E4E03118-604B-B0F0-6EB8-D65B89CAA15D}"/>
              </a:ext>
            </a:extLst>
          </p:cNvPr>
          <p:cNvSpPr>
            <a:spLocks noGrp="1"/>
          </p:cNvSpPr>
          <p:nvPr>
            <p:ph type="sldNum" sz="quarter" idx="12"/>
          </p:nvPr>
        </p:nvSpPr>
        <p:spPr/>
        <p:txBody>
          <a:bodyPr/>
          <a:lstStyle/>
          <a:p>
            <a:fld id="{1290CF6A-9623-47D6-A76C-12BE10D8B06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98849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CC25104-2CF6-4EC9-9F30-41AED3BB6E25}" type="datetime1">
              <a:rPr lang="en-US" smtClean="0">
                <a:solidFill>
                  <a:prstClr val="black">
                    <a:tint val="75000"/>
                  </a:prstClr>
                </a:solidFill>
              </a:rPr>
              <a:pPr/>
              <a:t>7/9/2024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5C54D1-FDD9-4227-AB8F-CBC9F09C9B0C}"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109331" y="1"/>
            <a:ext cx="891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642134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12B1BBE-C2D4-6BA3-20D7-2514094E21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1009649"/>
          </a:xfrm>
          <a:prstGeom prst="rect">
            <a:avLst/>
          </a:prstGeom>
        </p:spPr>
      </p:pic>
      <p:sp>
        <p:nvSpPr>
          <p:cNvPr id="3" name="TextBox 2">
            <a:extLst>
              <a:ext uri="{FF2B5EF4-FFF2-40B4-BE49-F238E27FC236}">
                <a16:creationId xmlns="" xmlns:a16="http://schemas.microsoft.com/office/drawing/2014/main" id="{7DB338B7-941E-F799-5B52-E94173202A6B}"/>
              </a:ext>
            </a:extLst>
          </p:cNvPr>
          <p:cNvSpPr txBox="1"/>
          <p:nvPr userDrawn="1">
            <p:extLst>
              <p:ext uri="{1162E1C5-73C7-4A58-AE30-91384D911F3F}">
                <p184:classification xmlns="" xmlns:p184="http://schemas.microsoft.com/office/powerpoint/2018/4/main" val="ftr"/>
              </p:ext>
            </p:extLst>
          </p:nvPr>
        </p:nvSpPr>
        <p:spPr>
          <a:xfrm>
            <a:off x="83820" y="6721475"/>
            <a:ext cx="4595813" cy="215444"/>
          </a:xfrm>
          <a:prstGeom prst="rect">
            <a:avLst/>
          </a:prstGeom>
        </p:spPr>
        <p:txBody>
          <a:bodyPr horzOverflow="overflow" lIns="0" tIns="0" rIns="0" bIns="0">
            <a:spAutoFit/>
          </a:bodyPr>
          <a:lstStyle/>
          <a:p>
            <a:pPr defTabSz="457200"/>
            <a:r>
              <a:rPr lang="en-US" sz="700">
                <a:solidFill>
                  <a:prstClr val="white">
                    <a:lumMod val="65000"/>
                  </a:prstClr>
                </a:solidFill>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3092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09.07.2024</a:t>
            </a:fld>
            <a:endParaRPr lang="ru-RU"/>
          </a:p>
        </p:txBody>
      </p:sp>
      <p:sp>
        <p:nvSpPr>
          <p:cNvPr id="5" name="Нижний колонтитул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8B8498-6FA2-492B-6C1B-F9A8C73473B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 xmlns:a16="http://schemas.microsoft.com/office/drawing/2014/main" id="{7B9E9386-45D2-12CF-CC9E-F2F2A04E6EA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1A3B7FEE-F0A9-76C1-77EF-D692E21743A2}"/>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25A958C-278E-4F5B-BD14-4EC088712335}" type="datetimeFigureOut">
              <a:rPr lang="tr-TR" smtClean="0">
                <a:solidFill>
                  <a:prstClr val="black">
                    <a:tint val="75000"/>
                  </a:prstClr>
                </a:solidFill>
              </a:rPr>
              <a:pPr defTabSz="457200"/>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2A1E20C6-EB74-92E6-9B34-7F93C090C267}"/>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D482C46C-629E-8764-7C6A-A190DE5E24F2}"/>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290CF6A-9623-47D6-A76C-12BE10D8B06A}"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3046199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8B8498-6FA2-492B-6C1B-F9A8C73473B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 xmlns:a16="http://schemas.microsoft.com/office/drawing/2014/main" id="{7B9E9386-45D2-12CF-CC9E-F2F2A04E6EA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 xmlns:a16="http://schemas.microsoft.com/office/drawing/2014/main" id="{1A3B7FEE-F0A9-76C1-77EF-D692E21743A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25A958C-278E-4F5B-BD14-4EC088712335}" type="datetimeFigureOut">
              <a:rPr lang="tr-TR" smtClean="0">
                <a:solidFill>
                  <a:prstClr val="black">
                    <a:tint val="75000"/>
                  </a:prstClr>
                </a:solidFill>
              </a:rPr>
              <a:pPr defTabSz="457200"/>
              <a:t>9.07.2024</a:t>
            </a:fld>
            <a:endParaRPr lang="tr-TR">
              <a:solidFill>
                <a:prstClr val="black">
                  <a:tint val="75000"/>
                </a:prstClr>
              </a:solidFill>
            </a:endParaRPr>
          </a:p>
        </p:txBody>
      </p:sp>
      <p:sp>
        <p:nvSpPr>
          <p:cNvPr id="5" name="Footer Placeholder 4">
            <a:extLst>
              <a:ext uri="{FF2B5EF4-FFF2-40B4-BE49-F238E27FC236}">
                <a16:creationId xmlns="" xmlns:a16="http://schemas.microsoft.com/office/drawing/2014/main" id="{2A1E20C6-EB74-92E6-9B34-7F93C090C2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tr-TR">
              <a:solidFill>
                <a:prstClr val="black">
                  <a:tint val="75000"/>
                </a:prstClr>
              </a:solidFill>
            </a:endParaRPr>
          </a:p>
        </p:txBody>
      </p:sp>
      <p:sp>
        <p:nvSpPr>
          <p:cNvPr id="6" name="Slide Number Placeholder 5">
            <a:extLst>
              <a:ext uri="{FF2B5EF4-FFF2-40B4-BE49-F238E27FC236}">
                <a16:creationId xmlns="" xmlns:a16="http://schemas.microsoft.com/office/drawing/2014/main" id="{D482C46C-629E-8764-7C6A-A190DE5E24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290CF6A-9623-47D6-A76C-12BE10D8B06A}"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334910234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708924"/>
            <a:ext cx="7772400" cy="1470025"/>
          </a:xfrm>
        </p:spPr>
        <p:txBody>
          <a:bodyPr>
            <a:normAutofit fontScale="90000"/>
          </a:bodyPr>
          <a:lstStyle/>
          <a:p>
            <a:r>
              <a:rPr lang="en-GB" dirty="0"/>
              <a:t> </a:t>
            </a:r>
            <a:r>
              <a:rPr lang="en-GB" sz="3100" b="1" dirty="0" smtClean="0">
                <a:solidFill>
                  <a:schemeClr val="tx2"/>
                </a:solidFill>
                <a:latin typeface="Arial" pitchFamily="34" charset="0"/>
                <a:cs typeface="Arial" pitchFamily="34" charset="0"/>
              </a:rPr>
              <a:t>İQL</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M DƏY</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Ş</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KL</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Y</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 TƏS</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RLƏR</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N</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N AZALDILMASINDA </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CMA TƏŞƏBBÜSLƏR</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 VƏ TƏBL</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ĞAT TƏDB</a:t>
            </a:r>
            <a:r>
              <a:rPr lang="az-Latn-AZ" sz="3100" b="1" dirty="0" smtClean="0">
                <a:solidFill>
                  <a:schemeClr val="tx2"/>
                </a:solidFill>
                <a:latin typeface="Arial" pitchFamily="34" charset="0"/>
                <a:cs typeface="Arial" pitchFamily="34" charset="0"/>
              </a:rPr>
              <a:t>İ</a:t>
            </a:r>
            <a:r>
              <a:rPr lang="en-GB" sz="3100" b="1" dirty="0" smtClean="0">
                <a:solidFill>
                  <a:schemeClr val="tx2"/>
                </a:solidFill>
                <a:latin typeface="Arial" pitchFamily="34" charset="0"/>
                <a:cs typeface="Arial" pitchFamily="34" charset="0"/>
              </a:rPr>
              <a:t>RLƏR</a:t>
            </a:r>
            <a:r>
              <a:rPr lang="az-Latn-AZ" sz="3100" b="1" smtClean="0">
                <a:solidFill>
                  <a:schemeClr val="tx2"/>
                </a:solidFill>
                <a:latin typeface="Arial" pitchFamily="34" charset="0"/>
                <a:cs typeface="Arial" pitchFamily="34" charset="0"/>
              </a:rPr>
              <a:t>İ</a:t>
            </a:r>
            <a:endParaRPr lang="ru-RU" sz="3100" b="1" dirty="0">
              <a:solidFill>
                <a:schemeClr val="tx2"/>
              </a:solidFill>
              <a:latin typeface="Arial" pitchFamily="34" charset="0"/>
              <a:cs typeface="Arial" pitchFamily="34" charset="0"/>
            </a:endParaRPr>
          </a:p>
        </p:txBody>
      </p:sp>
      <p:sp>
        <p:nvSpPr>
          <p:cNvPr id="3" name="Подзаголовок 2"/>
          <p:cNvSpPr>
            <a:spLocks noGrp="1"/>
          </p:cNvSpPr>
          <p:nvPr>
            <p:ph type="subTitle" idx="1"/>
          </p:nvPr>
        </p:nvSpPr>
        <p:spPr>
          <a:xfrm>
            <a:off x="4499992" y="5157192"/>
            <a:ext cx="4032448" cy="1242274"/>
          </a:xfrm>
        </p:spPr>
        <p:txBody>
          <a:bodyPr>
            <a:normAutofit/>
          </a:bodyPr>
          <a:lstStyle/>
          <a:p>
            <a:r>
              <a:rPr lang="az-Latn-AZ" sz="2000" dirty="0" smtClean="0">
                <a:solidFill>
                  <a:schemeClr val="tx2">
                    <a:lumMod val="60000"/>
                    <a:lumOff val="40000"/>
                  </a:schemeClr>
                </a:solidFill>
              </a:rPr>
              <a:t>Bakı şəhəri: 09.07.2024</a:t>
            </a:r>
          </a:p>
          <a:p>
            <a:pPr algn="r"/>
            <a:r>
              <a:rPr lang="az-Latn-AZ" sz="1900" dirty="0" smtClean="0">
                <a:solidFill>
                  <a:schemeClr val="tx2">
                    <a:lumMod val="60000"/>
                    <a:lumOff val="40000"/>
                  </a:schemeClr>
                </a:solidFill>
                <a:latin typeface="Arial" pitchFamily="34" charset="0"/>
                <a:cs typeface="Arial" pitchFamily="34" charset="0"/>
              </a:rPr>
              <a:t>g</a:t>
            </a:r>
            <a:r>
              <a:rPr lang="en-US" sz="1900" dirty="0">
                <a:solidFill>
                  <a:schemeClr val="tx2">
                    <a:lumMod val="60000"/>
                    <a:lumOff val="40000"/>
                  </a:schemeClr>
                </a:solidFill>
                <a:latin typeface="Arial" pitchFamily="34" charset="0"/>
                <a:cs typeface="Arial" pitchFamily="34" charset="0"/>
              </a:rPr>
              <a:t>u</a:t>
            </a:r>
            <a:r>
              <a:rPr lang="az-Latn-AZ" sz="1900" dirty="0" smtClean="0">
                <a:solidFill>
                  <a:schemeClr val="tx2">
                    <a:lumMod val="60000"/>
                    <a:lumOff val="40000"/>
                  </a:schemeClr>
                </a:solidFill>
                <a:latin typeface="Arial" pitchFamily="34" charset="0"/>
                <a:cs typeface="Arial" pitchFamily="34" charset="0"/>
              </a:rPr>
              <a:t>lnara.abbasova</a:t>
            </a:r>
            <a:r>
              <a:rPr lang="en-US" sz="1900" dirty="0" smtClean="0">
                <a:solidFill>
                  <a:schemeClr val="tx2">
                    <a:lumMod val="60000"/>
                    <a:lumOff val="40000"/>
                  </a:schemeClr>
                </a:solidFill>
                <a:latin typeface="Arial" pitchFamily="34" charset="0"/>
                <a:cs typeface="Arial" pitchFamily="34" charset="0"/>
              </a:rPr>
              <a:t>@eco.gov.az</a:t>
            </a:r>
            <a:endParaRPr lang="az-Latn-AZ" sz="1900" dirty="0">
              <a:solidFill>
                <a:schemeClr val="tx2">
                  <a:lumMod val="60000"/>
                  <a:lumOff val="40000"/>
                </a:schemeClr>
              </a:solidFill>
              <a:latin typeface="Arial" pitchFamily="34" charset="0"/>
              <a:cs typeface="Arial" pitchFamily="34" charset="0"/>
            </a:endParaRPr>
          </a:p>
        </p:txBody>
      </p:sp>
      <p:pic>
        <p:nvPicPr>
          <p:cNvPr id="4" name="Picture 3" descr="C:\Users\User\Desktop\azblack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238" y="980728"/>
            <a:ext cx="2331874" cy="1728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5178"/>
            <a:ext cx="6912768" cy="1077218"/>
          </a:xfrm>
          <a:prstGeom prst="rect">
            <a:avLst/>
          </a:prstGeom>
        </p:spPr>
        <p:txBody>
          <a:bodyPr wrap="square">
            <a:spAutoFit/>
          </a:bodyPr>
          <a:lstStyle/>
          <a:p>
            <a:pPr algn="ctr"/>
            <a:r>
              <a:rPr lang="tr-TR" sz="3200" b="1" dirty="0">
                <a:solidFill>
                  <a:schemeClr val="bg1"/>
                </a:solidFill>
                <a:latin typeface="Arial" panose="020B0604020202020204" pitchFamily="34" charset="0"/>
                <a:ea typeface="+mj-ea"/>
                <a:cs typeface="Arial" panose="020B0604020202020204" pitchFamily="34" charset="0"/>
              </a:rPr>
              <a:t>Azərbaycanda iqlimlə əlaqəli təbii təhlükələr</a:t>
            </a:r>
            <a:endParaRPr lang="ru-RU" dirty="0">
              <a:solidFill>
                <a:schemeClr val="bg1"/>
              </a:solidFill>
            </a:endParaRPr>
          </a:p>
        </p:txBody>
      </p:sp>
      <p:sp>
        <p:nvSpPr>
          <p:cNvPr id="3" name="Прямоугольник 2"/>
          <p:cNvSpPr/>
          <p:nvPr/>
        </p:nvSpPr>
        <p:spPr>
          <a:xfrm>
            <a:off x="364944" y="1484784"/>
            <a:ext cx="7416824" cy="3847207"/>
          </a:xfrm>
          <a:prstGeom prst="rect">
            <a:avLst/>
          </a:prstGeom>
        </p:spPr>
        <p:txBody>
          <a:bodyPr wrap="square">
            <a:spAutoFit/>
          </a:bodyPr>
          <a:lstStyle/>
          <a:p>
            <a:pPr lvl="0"/>
            <a:r>
              <a:rPr lang="az-Latn-AZ" sz="2800" b="1" dirty="0">
                <a:solidFill>
                  <a:prstClr val="black"/>
                </a:solidFill>
              </a:rPr>
              <a:t>Daşqın</a:t>
            </a:r>
            <a:endParaRPr lang="tr-TR" sz="2800" b="1" dirty="0">
              <a:solidFill>
                <a:prstClr val="black"/>
              </a:solidFill>
            </a:endParaRPr>
          </a:p>
          <a:p>
            <a:pPr lvl="0" algn="just"/>
            <a:r>
              <a:rPr lang="en-US" dirty="0" err="1">
                <a:solidFill>
                  <a:prstClr val="black"/>
                </a:solidFill>
                <a:latin typeface="Arial" panose="020B0604020202020204" pitchFamily="34" charset="0"/>
                <a:cs typeface="Arial" panose="020B0604020202020204" pitchFamily="34" charset="0"/>
              </a:rPr>
              <a:t>Kür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Araz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çayı</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hövzələri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Azərbaycanın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ehtiyatlarının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əksər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hissəsini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təmin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edən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iki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əsas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çay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hövzəsidir</a:t>
            </a:r>
            <a:r>
              <a:rPr lang="en-US" dirty="0">
                <a:solidFill>
                  <a:prstClr val="black"/>
                </a:solidFill>
                <a:latin typeface="Arial" panose="020B0604020202020204" pitchFamily="34" charset="0"/>
                <a:cs typeface="Arial" panose="020B0604020202020204" pitchFamily="34" charset="0"/>
              </a:rPr>
              <a:t>. </a:t>
            </a:r>
            <a:endParaRPr lang="tr-TR" dirty="0">
              <a:solidFill>
                <a:prstClr val="black"/>
              </a:solidFill>
              <a:latin typeface="Arial" panose="020B0604020202020204" pitchFamily="34" charset="0"/>
              <a:cs typeface="Arial" panose="020B0604020202020204" pitchFamily="34" charset="0"/>
            </a:endParaRPr>
          </a:p>
          <a:p>
            <a:pPr lvl="0" algn="just"/>
            <a:r>
              <a:rPr lang="en-US" dirty="0" err="1">
                <a:solidFill>
                  <a:prstClr val="black"/>
                </a:solidFill>
                <a:latin typeface="Arial" panose="020B0604020202020204" pitchFamily="34" charset="0"/>
                <a:cs typeface="Arial" panose="020B0604020202020204" pitchFamily="34" charset="0"/>
              </a:rPr>
              <a:t>Ölkənin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dağlıq</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rayonları</a:t>
            </a:r>
            <a:r>
              <a:rPr lang="en-US" dirty="0">
                <a:solidFill>
                  <a:prstClr val="black"/>
                </a:solidFill>
                <a:latin typeface="Arial" panose="020B0604020202020204" pitchFamily="34" charset="0"/>
                <a:cs typeface="Arial" panose="020B0604020202020204" pitchFamily="34" charset="0"/>
              </a:rPr>
              <a:t> (1500 m-</a:t>
            </a:r>
            <a:r>
              <a:rPr lang="en-US" dirty="0" err="1">
                <a:solidFill>
                  <a:prstClr val="black"/>
                </a:solidFill>
                <a:latin typeface="Arial" panose="020B0604020202020204" pitchFamily="34" charset="0"/>
                <a:cs typeface="Arial" panose="020B0604020202020204" pitchFamily="34" charset="0"/>
              </a:rPr>
              <a:t>dən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çox</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yüksəklik</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adətən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yazın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sonu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ya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yayın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əvvəlində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daşqınlara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məruz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qalır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aran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rayonlarında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isə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daşqınlar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yaz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ya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payız</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fəsillərində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baş</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bilər</a:t>
            </a:r>
            <a:r>
              <a:rPr lang="en-US" dirty="0">
                <a:solidFill>
                  <a:prstClr val="black"/>
                </a:solidFill>
                <a:latin typeface="Arial" panose="020B0604020202020204" pitchFamily="34" charset="0"/>
                <a:cs typeface="Arial" panose="020B0604020202020204" pitchFamily="34" charset="0"/>
              </a:rPr>
              <a:t>.</a:t>
            </a:r>
            <a:endParaRPr lang="az-Latn-AZ" dirty="0">
              <a:solidFill>
                <a:prstClr val="black"/>
              </a:solidFill>
              <a:latin typeface="Arial" panose="020B0604020202020204" pitchFamily="34" charset="0"/>
              <a:cs typeface="Arial" panose="020B0604020202020204" pitchFamily="34" charset="0"/>
            </a:endParaRPr>
          </a:p>
          <a:p>
            <a:pPr lvl="0" algn="just"/>
            <a:endParaRPr lang="tr-TR" dirty="0">
              <a:solidFill>
                <a:prstClr val="black"/>
              </a:solidFill>
              <a:latin typeface="Arial" panose="020B0604020202020204" pitchFamily="34" charset="0"/>
              <a:cs typeface="Arial" panose="020B0604020202020204" pitchFamily="34" charset="0"/>
            </a:endParaRPr>
          </a:p>
          <a:p>
            <a:pPr lvl="0"/>
            <a:r>
              <a:rPr lang="en-US" dirty="0">
                <a:solidFill>
                  <a:prstClr val="black"/>
                </a:solidFill>
                <a:latin typeface="Arial" panose="020B0604020202020204" pitchFamily="34" charset="0"/>
                <a:cs typeface="Arial" panose="020B0604020202020204" pitchFamily="34" charset="0"/>
              </a:rPr>
              <a:t>2003-cü </a:t>
            </a:r>
            <a:r>
              <a:rPr lang="en-US" dirty="0" err="1">
                <a:solidFill>
                  <a:prstClr val="black"/>
                </a:solidFill>
                <a:latin typeface="Arial" panose="020B0604020202020204" pitchFamily="34" charset="0"/>
                <a:cs typeface="Arial" panose="020B0604020202020204" pitchFamily="34" charset="0"/>
              </a:rPr>
              <a:t>ildə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Azərbaycanda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güclü</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daşqınlar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baş</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vermiş</a:t>
            </a:r>
            <a:r>
              <a:rPr lang="en-US" dirty="0">
                <a:solidFill>
                  <a:prstClr val="black"/>
                </a:solidFill>
                <a:latin typeface="Arial" panose="020B0604020202020204" pitchFamily="34" charset="0"/>
                <a:cs typeface="Arial" panose="020B0604020202020204" pitchFamily="34" charset="0"/>
              </a:rPr>
              <a:t>, 30.000 </a:t>
            </a:r>
            <a:r>
              <a:rPr lang="en-US" dirty="0" err="1">
                <a:solidFill>
                  <a:prstClr val="black"/>
                </a:solidFill>
                <a:latin typeface="Arial" panose="020B0604020202020204" pitchFamily="34" charset="0"/>
                <a:cs typeface="Arial" panose="020B0604020202020204" pitchFamily="34" charset="0"/>
              </a:rPr>
              <a:t>insan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bundan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zərər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çəkmiş</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nəticədə</a:t>
            </a:r>
            <a:r>
              <a:rPr lang="en-US" dirty="0">
                <a:solidFill>
                  <a:prstClr val="black"/>
                </a:solidFill>
                <a:latin typeface="Arial" panose="020B0604020202020204" pitchFamily="34" charset="0"/>
                <a:cs typeface="Arial" panose="020B0604020202020204" pitchFamily="34" charset="0"/>
              </a:rPr>
              <a:t> 70 </a:t>
            </a:r>
            <a:r>
              <a:rPr lang="en-US" dirty="0" err="1">
                <a:solidFill>
                  <a:prstClr val="black"/>
                </a:solidFill>
                <a:latin typeface="Arial" panose="020B0604020202020204" pitchFamily="34" charset="0"/>
                <a:cs typeface="Arial" panose="020B0604020202020204" pitchFamily="34" charset="0"/>
              </a:rPr>
              <a:t>milyon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dollardan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çox</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maddi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ziyan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dəymişdir</a:t>
            </a:r>
            <a:r>
              <a:rPr lang="en-US" dirty="0">
                <a:solidFill>
                  <a:prstClr val="black"/>
                </a:solidFill>
                <a:latin typeface="Arial" panose="020B0604020202020204" pitchFamily="34" charset="0"/>
                <a:cs typeface="Arial" panose="020B0604020202020204" pitchFamily="34" charset="0"/>
              </a:rPr>
              <a:t>. 1995-ci </a:t>
            </a:r>
            <a:r>
              <a:rPr lang="en-US" dirty="0" err="1">
                <a:solidFill>
                  <a:prstClr val="black"/>
                </a:solidFill>
                <a:latin typeface="Arial" panose="020B0604020202020204" pitchFamily="34" charset="0"/>
                <a:cs typeface="Arial" panose="020B0604020202020204" pitchFamily="34" charset="0"/>
              </a:rPr>
              <a:t>ildə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baş</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verən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daşqınlardan</a:t>
            </a:r>
            <a:r>
              <a:rPr lang="en-US" dirty="0">
                <a:solidFill>
                  <a:prstClr val="black"/>
                </a:solidFill>
                <a:latin typeface="Arial" panose="020B0604020202020204" pitchFamily="34" charset="0"/>
                <a:cs typeface="Arial" panose="020B0604020202020204" pitchFamily="34" charset="0"/>
              </a:rPr>
              <a:t> 1,5 </a:t>
            </a:r>
            <a:r>
              <a:rPr lang="en-US" dirty="0" err="1">
                <a:solidFill>
                  <a:prstClr val="black"/>
                </a:solidFill>
                <a:latin typeface="Arial" panose="020B0604020202020204" pitchFamily="34" charset="0"/>
                <a:cs typeface="Arial" panose="020B0604020202020204" pitchFamily="34" charset="0"/>
              </a:rPr>
              <a:t>milyon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insan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zərər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çəkmişdir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bu</a:t>
            </a:r>
            <a:r>
              <a:rPr lang="en-US" dirty="0">
                <a:solidFill>
                  <a:prstClr val="black"/>
                </a:solidFill>
                <a:latin typeface="Arial" panose="020B0604020202020204" pitchFamily="34" charset="0"/>
                <a:cs typeface="Arial" panose="020B0604020202020204" pitchFamily="34" charset="0"/>
              </a:rPr>
              <a:t> da 2003-cü </a:t>
            </a:r>
            <a:r>
              <a:rPr lang="en-US" dirty="0" err="1">
                <a:solidFill>
                  <a:prstClr val="black"/>
                </a:solidFill>
                <a:latin typeface="Arial" panose="020B0604020202020204" pitchFamily="34" charset="0"/>
                <a:cs typeface="Arial" panose="020B0604020202020204" pitchFamily="34" charset="0"/>
              </a:rPr>
              <a:t>il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ilə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müqayisədə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əhalinin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daha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çox</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hissəsini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əhatə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etmiş</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dəymiş</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ziyanın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təxmi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həcmi</a:t>
            </a:r>
            <a:r>
              <a:rPr lang="en-US" dirty="0">
                <a:solidFill>
                  <a:prstClr val="black"/>
                </a:solidFill>
                <a:latin typeface="Arial" panose="020B0604020202020204" pitchFamily="34" charset="0"/>
                <a:cs typeface="Arial" panose="020B0604020202020204" pitchFamily="34" charset="0"/>
              </a:rPr>
              <a:t> 30 </a:t>
            </a:r>
            <a:r>
              <a:rPr lang="en-US" dirty="0" err="1">
                <a:solidFill>
                  <a:prstClr val="black"/>
                </a:solidFill>
                <a:latin typeface="Arial" panose="020B0604020202020204" pitchFamily="34" charset="0"/>
                <a:cs typeface="Arial" panose="020B0604020202020204" pitchFamily="34" charset="0"/>
              </a:rPr>
              <a:t>milyon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dollara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çatmışdır</a:t>
            </a:r>
            <a:r>
              <a:rPr lang="az-Latn-AZ" dirty="0">
                <a:solidFill>
                  <a:prstClr val="black"/>
                </a:solidFill>
                <a:latin typeface="Arial" panose="020B0604020202020204" pitchFamily="34" charset="0"/>
                <a:cs typeface="Arial" panose="020B0604020202020204" pitchFamily="34" charset="0"/>
              </a:rPr>
              <a:t>.</a:t>
            </a:r>
            <a:endParaRPr lang="tr-T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16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16634"/>
            <a:ext cx="7056784" cy="954107"/>
          </a:xfrm>
          <a:prstGeom prst="rect">
            <a:avLst/>
          </a:prstGeom>
        </p:spPr>
        <p:txBody>
          <a:bodyPr wrap="square">
            <a:spAutoFit/>
          </a:bodyPr>
          <a:lstStyle/>
          <a:p>
            <a:pPr algn="ctr"/>
            <a:r>
              <a:rPr lang="tr-TR" sz="2800" b="1" dirty="0">
                <a:solidFill>
                  <a:schemeClr val="bg1"/>
                </a:solidFill>
                <a:latin typeface="Arial" panose="020B0604020202020204" pitchFamily="34" charset="0"/>
                <a:ea typeface="+mj-ea"/>
                <a:cs typeface="Arial" panose="020B0604020202020204" pitchFamily="34" charset="0"/>
              </a:rPr>
              <a:t>Azərba</a:t>
            </a:r>
            <a:r>
              <a:rPr lang="az-Latn-AZ" sz="2800" b="1" dirty="0">
                <a:solidFill>
                  <a:schemeClr val="bg1"/>
                </a:solidFill>
                <a:latin typeface="Arial" panose="020B0604020202020204" pitchFamily="34" charset="0"/>
                <a:ea typeface="+mj-ea"/>
                <a:cs typeface="Arial" panose="020B0604020202020204" pitchFamily="34" charset="0"/>
              </a:rPr>
              <a:t>yc</a:t>
            </a:r>
            <a:r>
              <a:rPr lang="tr-TR" sz="2800" b="1" dirty="0">
                <a:solidFill>
                  <a:schemeClr val="bg1"/>
                </a:solidFill>
                <a:latin typeface="Arial" panose="020B0604020202020204" pitchFamily="34" charset="0"/>
                <a:ea typeface="+mj-ea"/>
                <a:cs typeface="Arial" panose="020B0604020202020204" pitchFamily="34" charset="0"/>
              </a:rPr>
              <a:t>anın </a:t>
            </a:r>
            <a:r>
              <a:rPr lang="az-Latn-AZ" sz="2800" b="1" dirty="0" smtClean="0">
                <a:solidFill>
                  <a:schemeClr val="bg1"/>
                </a:solidFill>
                <a:latin typeface="Arial" panose="020B0604020202020204" pitchFamily="34" charset="0"/>
                <a:ea typeface="+mj-ea"/>
                <a:cs typeface="Arial" panose="020B0604020202020204" pitchFamily="34" charset="0"/>
              </a:rPr>
              <a:t>t</a:t>
            </a:r>
            <a:r>
              <a:rPr lang="tr-TR" sz="2800" b="1" dirty="0" smtClean="0">
                <a:solidFill>
                  <a:schemeClr val="bg1"/>
                </a:solidFill>
                <a:latin typeface="Arial" panose="020B0604020202020204" pitchFamily="34" charset="0"/>
                <a:ea typeface="+mj-ea"/>
                <a:cs typeface="Arial" panose="020B0604020202020204" pitchFamily="34" charset="0"/>
              </a:rPr>
              <a:t>əbii </a:t>
            </a:r>
            <a:r>
              <a:rPr lang="az-Latn-AZ" sz="2800" b="1" dirty="0" smtClean="0">
                <a:solidFill>
                  <a:schemeClr val="bg1"/>
                </a:solidFill>
                <a:latin typeface="Arial" panose="020B0604020202020204" pitchFamily="34" charset="0"/>
                <a:ea typeface="+mj-ea"/>
                <a:cs typeface="Arial" panose="020B0604020202020204" pitchFamily="34" charset="0"/>
              </a:rPr>
              <a:t>s</a:t>
            </a:r>
            <a:r>
              <a:rPr lang="tr-TR" sz="2800" b="1" dirty="0" smtClean="0">
                <a:solidFill>
                  <a:schemeClr val="bg1"/>
                </a:solidFill>
                <a:latin typeface="Arial" panose="020B0604020202020204" pitchFamily="34" charset="0"/>
                <a:ea typeface="+mj-ea"/>
                <a:cs typeface="Arial" panose="020B0604020202020204" pitchFamily="34" charset="0"/>
              </a:rPr>
              <a:t>ərvətlərinə </a:t>
            </a:r>
            <a:r>
              <a:rPr lang="tr-TR" sz="2800" b="1" dirty="0">
                <a:solidFill>
                  <a:schemeClr val="bg1"/>
                </a:solidFill>
                <a:latin typeface="Arial" panose="020B0604020202020204" pitchFamily="34" charset="0"/>
                <a:ea typeface="+mj-ea"/>
                <a:cs typeface="Arial" panose="020B0604020202020204" pitchFamily="34" charset="0"/>
              </a:rPr>
              <a:t>İqlim</a:t>
            </a:r>
            <a:r>
              <a:rPr lang="az-Latn-AZ" sz="2800" b="1" dirty="0">
                <a:solidFill>
                  <a:schemeClr val="bg1"/>
                </a:solidFill>
                <a:latin typeface="Arial" panose="020B0604020202020204" pitchFamily="34" charset="0"/>
                <a:ea typeface="+mj-ea"/>
                <a:cs typeface="Arial" panose="020B0604020202020204" pitchFamily="34" charset="0"/>
              </a:rPr>
              <a:t> dəyişikliyinin</a:t>
            </a:r>
            <a:r>
              <a:rPr lang="tr-TR" sz="2800" b="1" dirty="0">
                <a:solidFill>
                  <a:schemeClr val="bg1"/>
                </a:solidFill>
                <a:latin typeface="Arial" panose="020B0604020202020204" pitchFamily="34" charset="0"/>
                <a:ea typeface="+mj-ea"/>
                <a:cs typeface="Arial" panose="020B0604020202020204" pitchFamily="34" charset="0"/>
              </a:rPr>
              <a:t> </a:t>
            </a:r>
            <a:r>
              <a:rPr lang="az-Latn-AZ" sz="2800" b="1" dirty="0" smtClean="0">
                <a:solidFill>
                  <a:schemeClr val="bg1"/>
                </a:solidFill>
                <a:latin typeface="Arial" panose="020B0604020202020204" pitchFamily="34" charset="0"/>
                <a:ea typeface="+mj-ea"/>
                <a:cs typeface="Arial" panose="020B0604020202020204" pitchFamily="34" charset="0"/>
              </a:rPr>
              <a:t>t</a:t>
            </a:r>
            <a:r>
              <a:rPr lang="tr-TR" sz="2800" b="1" dirty="0" smtClean="0">
                <a:solidFill>
                  <a:schemeClr val="bg1"/>
                </a:solidFill>
                <a:latin typeface="Arial" panose="020B0604020202020204" pitchFamily="34" charset="0"/>
                <a:ea typeface="+mj-ea"/>
                <a:cs typeface="Arial" panose="020B0604020202020204" pitchFamily="34" charset="0"/>
              </a:rPr>
              <a:t>əsirlər</a:t>
            </a:r>
            <a:r>
              <a:rPr lang="az-Latn-AZ" sz="2800" b="1" dirty="0">
                <a:solidFill>
                  <a:schemeClr val="bg1"/>
                </a:solidFill>
                <a:latin typeface="Arial" panose="020B0604020202020204" pitchFamily="34" charset="0"/>
                <a:ea typeface="+mj-ea"/>
                <a:cs typeface="Arial" panose="020B0604020202020204" pitchFamily="34" charset="0"/>
              </a:rPr>
              <a:t>i</a:t>
            </a:r>
            <a:endParaRPr lang="ru-RU" sz="2800" dirty="0">
              <a:solidFill>
                <a:schemeClr val="bg1"/>
              </a:solidFill>
            </a:endParaRPr>
          </a:p>
        </p:txBody>
      </p:sp>
      <p:sp>
        <p:nvSpPr>
          <p:cNvPr id="3" name="Прямоугольник 2"/>
          <p:cNvSpPr/>
          <p:nvPr/>
        </p:nvSpPr>
        <p:spPr>
          <a:xfrm>
            <a:off x="216024" y="1556792"/>
            <a:ext cx="4572000" cy="3046988"/>
          </a:xfrm>
          <a:prstGeom prst="rect">
            <a:avLst/>
          </a:prstGeom>
        </p:spPr>
        <p:txBody>
          <a:bodyPr>
            <a:spAutoFit/>
          </a:bodyPr>
          <a:lstStyle/>
          <a:p>
            <a:pPr lvl="0"/>
            <a:r>
              <a:rPr lang="az-Latn-AZ" sz="2400" b="1" dirty="0">
                <a:solidFill>
                  <a:prstClr val="black"/>
                </a:solidFill>
                <a:latin typeface="Arial" panose="020B0604020202020204" pitchFamily="34" charset="0"/>
                <a:cs typeface="Arial" panose="020B0604020202020204" pitchFamily="34" charset="0"/>
              </a:rPr>
              <a:t>İstilik dalğaları</a:t>
            </a:r>
          </a:p>
          <a:p>
            <a:pPr lvl="0"/>
            <a:endParaRPr lang="tr-TR" sz="2400" b="1" dirty="0">
              <a:solidFill>
                <a:prstClr val="black"/>
              </a:solidFill>
              <a:latin typeface="Arial" panose="020B0604020202020204" pitchFamily="34" charset="0"/>
              <a:cs typeface="Arial" panose="020B0604020202020204" pitchFamily="34" charset="0"/>
            </a:endParaRPr>
          </a:p>
          <a:p>
            <a:pPr lvl="0" algn="just"/>
            <a:r>
              <a:rPr lang="en-US" sz="2400" dirty="0" err="1">
                <a:solidFill>
                  <a:prstClr val="black"/>
                </a:solidFill>
                <a:latin typeface="Arial" panose="020B0604020202020204" pitchFamily="34" charset="0"/>
                <a:cs typeface="Arial" panose="020B0604020202020204" pitchFamily="34" charset="0"/>
              </a:rPr>
              <a:t>Şəkildə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göstərildiyi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kimi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dörd</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emissiya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trayektoriyasından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üçündə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Azərbaycanda</a:t>
            </a:r>
            <a:r>
              <a:rPr lang="en-US" sz="2400" dirty="0">
                <a:solidFill>
                  <a:prstClr val="black"/>
                </a:solidFill>
                <a:latin typeface="Arial" panose="020B0604020202020204" pitchFamily="34" charset="0"/>
                <a:cs typeface="Arial" panose="020B0604020202020204" pitchFamily="34" charset="0"/>
              </a:rPr>
              <a:t> 2090-cı </a:t>
            </a:r>
            <a:r>
              <a:rPr lang="en-US" sz="2400" dirty="0" err="1">
                <a:solidFill>
                  <a:prstClr val="black"/>
                </a:solidFill>
                <a:latin typeface="Arial" panose="020B0604020202020204" pitchFamily="34" charset="0"/>
                <a:cs typeface="Arial" panose="020B0604020202020204" pitchFamily="34" charset="0"/>
              </a:rPr>
              <a:t>illərə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qədər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temperaturun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illik</a:t>
            </a:r>
            <a:r>
              <a:rPr lang="en-US" sz="2400" dirty="0">
                <a:solidFill>
                  <a:prstClr val="black"/>
                </a:solidFill>
                <a:latin typeface="Arial" panose="020B0604020202020204" pitchFamily="34" charset="0"/>
                <a:cs typeface="Arial" panose="020B0604020202020204" pitchFamily="34" charset="0"/>
              </a:rPr>
              <a:t> 40°C-dən </a:t>
            </a:r>
            <a:r>
              <a:rPr lang="en-US" sz="2400" dirty="0" err="1">
                <a:solidFill>
                  <a:prstClr val="black"/>
                </a:solidFill>
                <a:latin typeface="Arial" panose="020B0604020202020204" pitchFamily="34" charset="0"/>
                <a:cs typeface="Arial" panose="020B0604020202020204" pitchFamily="34" charset="0"/>
              </a:rPr>
              <a:t>yuxarı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olacağı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proqnozlaşdırılır</a:t>
            </a:r>
            <a:r>
              <a:rPr lang="en-US" sz="2400" dirty="0">
                <a:solidFill>
                  <a:prstClr val="black"/>
                </a:solidFill>
                <a:latin typeface="Arial" panose="020B0604020202020204" pitchFamily="34" charset="0"/>
                <a:cs typeface="Arial" panose="020B0604020202020204" pitchFamily="34" charset="0"/>
              </a:rPr>
              <a:t>.</a:t>
            </a:r>
            <a:endParaRPr lang="az-Latn-AZ" sz="2400" dirty="0">
              <a:solidFill>
                <a:prstClr val="black"/>
              </a:solidFill>
              <a:latin typeface="Arial" panose="020B0604020202020204" pitchFamily="34" charset="0"/>
              <a:cs typeface="Arial" panose="020B0604020202020204" pitchFamily="34" charset="0"/>
            </a:endParaRPr>
          </a:p>
        </p:txBody>
      </p:sp>
      <p:grpSp>
        <p:nvGrpSpPr>
          <p:cNvPr id="4" name="Group 8">
            <a:extLst>
              <a:ext uri="{FF2B5EF4-FFF2-40B4-BE49-F238E27FC236}">
                <a16:creationId xmlns="" xmlns:a16="http://schemas.microsoft.com/office/drawing/2014/main" id="{E25F5B09-CF04-44BD-6C4D-0378B3E35E89}"/>
              </a:ext>
            </a:extLst>
          </p:cNvPr>
          <p:cNvGrpSpPr/>
          <p:nvPr/>
        </p:nvGrpSpPr>
        <p:grpSpPr>
          <a:xfrm>
            <a:off x="4932041" y="1142891"/>
            <a:ext cx="3816425" cy="5440139"/>
            <a:chOff x="5715000" y="1218099"/>
            <a:chExt cx="6477000" cy="5591175"/>
          </a:xfrm>
        </p:grpSpPr>
        <p:pic>
          <p:nvPicPr>
            <p:cNvPr id="5" name="Picture 4">
              <a:extLst>
                <a:ext uri="{FF2B5EF4-FFF2-40B4-BE49-F238E27FC236}">
                  <a16:creationId xmlns="" xmlns:a16="http://schemas.microsoft.com/office/drawing/2014/main" id="{232E6479-0B92-725A-DBF2-E548B6F29877}"/>
                </a:ext>
              </a:extLst>
            </p:cNvPr>
            <p:cNvPicPr>
              <a:picLocks noChangeAspect="1"/>
            </p:cNvPicPr>
            <p:nvPr/>
          </p:nvPicPr>
          <p:blipFill>
            <a:blip r:embed="rId2"/>
            <a:stretch>
              <a:fillRect/>
            </a:stretch>
          </p:blipFill>
          <p:spPr>
            <a:xfrm>
              <a:off x="5715000" y="1218099"/>
              <a:ext cx="6477000" cy="5591175"/>
            </a:xfrm>
            <a:prstGeom prst="rect">
              <a:avLst/>
            </a:prstGeom>
          </p:spPr>
        </p:pic>
        <p:pic>
          <p:nvPicPr>
            <p:cNvPr id="6" name="Picture 7">
              <a:extLst>
                <a:ext uri="{FF2B5EF4-FFF2-40B4-BE49-F238E27FC236}">
                  <a16:creationId xmlns="" xmlns:a16="http://schemas.microsoft.com/office/drawing/2014/main" id="{8345F60E-8886-1CAA-3F51-FC669F1CA932}"/>
                </a:ext>
              </a:extLst>
            </p:cNvPr>
            <p:cNvPicPr>
              <a:picLocks noChangeAspect="1"/>
            </p:cNvPicPr>
            <p:nvPr/>
          </p:nvPicPr>
          <p:blipFill>
            <a:blip r:embed="rId3"/>
            <a:stretch>
              <a:fillRect/>
            </a:stretch>
          </p:blipFill>
          <p:spPr>
            <a:xfrm>
              <a:off x="5758543" y="1368516"/>
              <a:ext cx="1334026" cy="438513"/>
            </a:xfrm>
            <a:prstGeom prst="rect">
              <a:avLst/>
            </a:prstGeom>
          </p:spPr>
        </p:pic>
      </p:grpSp>
    </p:spTree>
    <p:extLst>
      <p:ext uri="{BB962C8B-B14F-4D97-AF65-F5344CB8AC3E}">
        <p14:creationId xmlns:p14="http://schemas.microsoft.com/office/powerpoint/2010/main" val="2672005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1" y="116634"/>
            <a:ext cx="5976664" cy="954107"/>
          </a:xfrm>
          <a:prstGeom prst="rect">
            <a:avLst/>
          </a:prstGeom>
        </p:spPr>
        <p:txBody>
          <a:bodyPr wrap="square">
            <a:spAutoFit/>
          </a:bodyPr>
          <a:lstStyle/>
          <a:p>
            <a:pPr algn="ctr"/>
            <a:r>
              <a:rPr lang="tr-TR" sz="2800" b="1" dirty="0">
                <a:solidFill>
                  <a:schemeClr val="bg1"/>
                </a:solidFill>
                <a:ea typeface="+mj-ea"/>
                <a:cs typeface="+mj-cs"/>
              </a:rPr>
              <a:t>Azərbaycanda iqlimlə əlaqəli təbii təhlükələr</a:t>
            </a:r>
            <a:endParaRPr lang="ru-RU" sz="2800" dirty="0">
              <a:solidFill>
                <a:schemeClr val="bg1"/>
              </a:solidFill>
            </a:endParaRPr>
          </a:p>
        </p:txBody>
      </p:sp>
      <p:sp>
        <p:nvSpPr>
          <p:cNvPr id="3" name="Прямоугольник 2"/>
          <p:cNvSpPr/>
          <p:nvPr/>
        </p:nvSpPr>
        <p:spPr>
          <a:xfrm>
            <a:off x="190348" y="1124745"/>
            <a:ext cx="4957716" cy="5693866"/>
          </a:xfrm>
          <a:prstGeom prst="rect">
            <a:avLst/>
          </a:prstGeom>
        </p:spPr>
        <p:txBody>
          <a:bodyPr wrap="square">
            <a:spAutoFit/>
          </a:bodyPr>
          <a:lstStyle/>
          <a:p>
            <a:pPr lvl="0" algn="just"/>
            <a:r>
              <a:rPr lang="az-Latn-AZ" sz="2800" b="1" dirty="0">
                <a:solidFill>
                  <a:prstClr val="black"/>
                </a:solidFill>
                <a:latin typeface="Arial" panose="020B0604020202020204" pitchFamily="34" charset="0"/>
                <a:cs typeface="Arial" panose="020B0604020202020204" pitchFamily="34" charset="0"/>
              </a:rPr>
              <a:t>Quraqlıq</a:t>
            </a:r>
            <a:endParaRPr lang="en-US" sz="2800" b="1" dirty="0">
              <a:solidFill>
                <a:prstClr val="black"/>
              </a:solidFill>
              <a:latin typeface="Arial" panose="020B0604020202020204" pitchFamily="34" charset="0"/>
              <a:cs typeface="Arial" panose="020B0604020202020204" pitchFamily="34" charset="0"/>
            </a:endParaRPr>
          </a:p>
          <a:p>
            <a:pPr lvl="0" algn="just"/>
            <a:r>
              <a:rPr lang="en-US" sz="2400" dirty="0" err="1">
                <a:solidFill>
                  <a:prstClr val="black"/>
                </a:solidFill>
                <a:latin typeface="Arial" panose="020B0604020202020204" pitchFamily="34" charset="0"/>
                <a:cs typeface="Arial" panose="020B0604020202020204" pitchFamily="34" charset="0"/>
              </a:rPr>
              <a:t>Azərbaycan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iki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əsas</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quraqlıq</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növündən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birini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yaşaya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bilər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bunlardan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biri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meteorolojidir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bu</a:t>
            </a:r>
            <a:r>
              <a:rPr lang="en-US" sz="2400" dirty="0">
                <a:solidFill>
                  <a:prstClr val="black"/>
                </a:solidFill>
                <a:latin typeface="Arial" panose="020B0604020202020204" pitchFamily="34" charset="0"/>
                <a:cs typeface="Arial" panose="020B0604020202020204" pitchFamily="34" charset="0"/>
              </a:rPr>
              <a:t> da </a:t>
            </a:r>
            <a:r>
              <a:rPr lang="en-US" sz="2400" dirty="0" err="1">
                <a:solidFill>
                  <a:prstClr val="black"/>
                </a:solidFill>
                <a:latin typeface="Arial" panose="020B0604020202020204" pitchFamily="34" charset="0"/>
                <a:cs typeface="Arial" panose="020B0604020202020204" pitchFamily="34" charset="0"/>
              </a:rPr>
              <a:t>adətən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yağışın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olmaması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ilə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bağlıdır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ya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digəri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isə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hidrolojidir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bu</a:t>
            </a:r>
            <a:r>
              <a:rPr lang="en-US" sz="2400" dirty="0">
                <a:solidFill>
                  <a:prstClr val="black"/>
                </a:solidFill>
                <a:latin typeface="Arial" panose="020B0604020202020204" pitchFamily="34" charset="0"/>
                <a:cs typeface="Arial" panose="020B0604020202020204" pitchFamily="34" charset="0"/>
              </a:rPr>
              <a:t> da </a:t>
            </a:r>
            <a:r>
              <a:rPr lang="en-US" sz="2400" dirty="0" err="1">
                <a:solidFill>
                  <a:prstClr val="black"/>
                </a:solidFill>
                <a:latin typeface="Arial" panose="020B0604020202020204" pitchFamily="34" charset="0"/>
                <a:cs typeface="Arial" panose="020B0604020202020204" pitchFamily="34" charset="0"/>
              </a:rPr>
              <a:t>adətən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yerüstü</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yeraltı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axınının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olmaması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ilə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əlaqədardır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bunun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mənşəyi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regionun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daha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böyük</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çay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hövzələrində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ola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bilər</a:t>
            </a:r>
            <a:r>
              <a:rPr lang="en-US" sz="2400" dirty="0">
                <a:solidFill>
                  <a:prstClr val="black"/>
                </a:solidFill>
                <a:latin typeface="Arial" panose="020B0604020202020204" pitchFamily="34" charset="0"/>
                <a:cs typeface="Arial" panose="020B0604020202020204" pitchFamily="34" charset="0"/>
              </a:rPr>
              <a:t>.</a:t>
            </a:r>
          </a:p>
          <a:p>
            <a:pPr lvl="0" algn="just"/>
            <a:r>
              <a:rPr lang="en-US" sz="2400" dirty="0" err="1">
                <a:solidFill>
                  <a:prstClr val="black"/>
                </a:solidFill>
                <a:latin typeface="Arial" panose="020B0604020202020204" pitchFamily="34" charset="0"/>
                <a:cs typeface="Arial" panose="020B0604020202020204" pitchFamily="34" charset="0"/>
              </a:rPr>
              <a:t>Yerli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məhsul</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torpaq</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idarəçiliyi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üsulları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ilə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birlikdə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bunlar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potensial</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olaraq</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kənd</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təsərrüfatı</a:t>
            </a:r>
            <a:r>
              <a:rPr lang="az-Latn-AZ" sz="2400" dirty="0">
                <a:solidFill>
                  <a:prstClr val="black"/>
                </a:solidFill>
                <a:latin typeface="Arial" panose="020B0604020202020204" pitchFamily="34" charset="0"/>
                <a:cs typeface="Arial" panose="020B0604020202020204" pitchFamily="34" charset="0"/>
              </a:rPr>
              <a:t>nda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quraqlığına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səbəb</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ola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bilə</a:t>
            </a:r>
            <a:r>
              <a:rPr lang="az-Latn-AZ" sz="2400" dirty="0">
                <a:solidFill>
                  <a:prstClr val="black"/>
                </a:solidFill>
                <a:latin typeface="Arial" panose="020B0604020202020204" pitchFamily="34" charset="0"/>
                <a:cs typeface="Arial" panose="020B0604020202020204" pitchFamily="34" charset="0"/>
              </a:rPr>
              <a:t>r</a:t>
            </a:r>
            <a:endParaRPr lang="tr-TR" sz="2400" dirty="0">
              <a:solidFill>
                <a:prstClr val="black"/>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90" y="1190923"/>
            <a:ext cx="3633787" cy="562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90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44388"/>
            <a:ext cx="5773456" cy="954107"/>
          </a:xfrm>
          <a:prstGeom prst="rect">
            <a:avLst/>
          </a:prstGeom>
        </p:spPr>
        <p:txBody>
          <a:bodyPr wrap="square">
            <a:spAutoFit/>
          </a:bodyPr>
          <a:lstStyle/>
          <a:p>
            <a:r>
              <a:rPr lang="tr-TR" sz="2800" b="1" dirty="0">
                <a:solidFill>
                  <a:schemeClr val="bg1"/>
                </a:solidFill>
                <a:latin typeface="Arial" panose="020B0604020202020204" pitchFamily="34" charset="0"/>
                <a:ea typeface="+mj-ea"/>
                <a:cs typeface="Arial" panose="020B0604020202020204" pitchFamily="34" charset="0"/>
              </a:rPr>
              <a:t>Azərba</a:t>
            </a:r>
            <a:r>
              <a:rPr lang="az-Latn-AZ" sz="2800" b="1" dirty="0">
                <a:solidFill>
                  <a:schemeClr val="bg1"/>
                </a:solidFill>
                <a:latin typeface="Arial" panose="020B0604020202020204" pitchFamily="34" charset="0"/>
                <a:ea typeface="+mj-ea"/>
                <a:cs typeface="Arial" panose="020B0604020202020204" pitchFamily="34" charset="0"/>
              </a:rPr>
              <a:t>yc</a:t>
            </a:r>
            <a:r>
              <a:rPr lang="tr-TR" sz="2800" b="1" dirty="0">
                <a:solidFill>
                  <a:schemeClr val="bg1"/>
                </a:solidFill>
                <a:latin typeface="Arial" panose="020B0604020202020204" pitchFamily="34" charset="0"/>
                <a:ea typeface="+mj-ea"/>
                <a:cs typeface="Arial" panose="020B0604020202020204" pitchFamily="34" charset="0"/>
              </a:rPr>
              <a:t>anın </a:t>
            </a:r>
            <a:r>
              <a:rPr lang="az-Latn-AZ" sz="2800" b="1" dirty="0" smtClean="0">
                <a:solidFill>
                  <a:schemeClr val="bg1"/>
                </a:solidFill>
                <a:latin typeface="Arial" panose="020B0604020202020204" pitchFamily="34" charset="0"/>
                <a:ea typeface="+mj-ea"/>
                <a:cs typeface="Arial" panose="020B0604020202020204" pitchFamily="34" charset="0"/>
              </a:rPr>
              <a:t>t</a:t>
            </a:r>
            <a:r>
              <a:rPr lang="tr-TR" sz="2800" b="1" dirty="0" smtClean="0">
                <a:solidFill>
                  <a:schemeClr val="bg1"/>
                </a:solidFill>
                <a:latin typeface="Arial" panose="020B0604020202020204" pitchFamily="34" charset="0"/>
                <a:ea typeface="+mj-ea"/>
                <a:cs typeface="Arial" panose="020B0604020202020204" pitchFamily="34" charset="0"/>
              </a:rPr>
              <a:t>əbii </a:t>
            </a:r>
            <a:r>
              <a:rPr lang="az-Latn-AZ" sz="2800" b="1" dirty="0" smtClean="0">
                <a:solidFill>
                  <a:schemeClr val="bg1"/>
                </a:solidFill>
                <a:latin typeface="Arial" panose="020B0604020202020204" pitchFamily="34" charset="0"/>
                <a:ea typeface="+mj-ea"/>
                <a:cs typeface="Arial" panose="020B0604020202020204" pitchFamily="34" charset="0"/>
              </a:rPr>
              <a:t>s</a:t>
            </a:r>
            <a:r>
              <a:rPr lang="tr-TR" sz="2800" b="1" dirty="0" smtClean="0">
                <a:solidFill>
                  <a:schemeClr val="bg1"/>
                </a:solidFill>
                <a:latin typeface="Arial" panose="020B0604020202020204" pitchFamily="34" charset="0"/>
                <a:ea typeface="+mj-ea"/>
                <a:cs typeface="Arial" panose="020B0604020202020204" pitchFamily="34" charset="0"/>
              </a:rPr>
              <a:t>ərvətlərinə </a:t>
            </a:r>
            <a:r>
              <a:rPr lang="az-Latn-AZ" sz="2800" b="1" dirty="0" smtClean="0">
                <a:solidFill>
                  <a:schemeClr val="bg1"/>
                </a:solidFill>
                <a:latin typeface="Arial" panose="020B0604020202020204" pitchFamily="34" charset="0"/>
                <a:ea typeface="+mj-ea"/>
                <a:cs typeface="Arial" panose="020B0604020202020204" pitchFamily="34" charset="0"/>
              </a:rPr>
              <a:t>i</a:t>
            </a:r>
            <a:r>
              <a:rPr lang="tr-TR" sz="2800" b="1" dirty="0" smtClean="0">
                <a:solidFill>
                  <a:schemeClr val="bg1"/>
                </a:solidFill>
                <a:latin typeface="Arial" panose="020B0604020202020204" pitchFamily="34" charset="0"/>
                <a:ea typeface="+mj-ea"/>
                <a:cs typeface="Arial" panose="020B0604020202020204" pitchFamily="34" charset="0"/>
              </a:rPr>
              <a:t>qlim</a:t>
            </a:r>
            <a:r>
              <a:rPr lang="az-Latn-AZ" sz="2800" b="1" dirty="0" smtClean="0">
                <a:solidFill>
                  <a:schemeClr val="bg1"/>
                </a:solidFill>
                <a:latin typeface="Arial" panose="020B0604020202020204" pitchFamily="34" charset="0"/>
                <a:ea typeface="+mj-ea"/>
                <a:cs typeface="Arial" panose="020B0604020202020204" pitchFamily="34" charset="0"/>
              </a:rPr>
              <a:t> </a:t>
            </a:r>
            <a:r>
              <a:rPr lang="az-Latn-AZ" sz="2800" b="1" dirty="0">
                <a:solidFill>
                  <a:schemeClr val="bg1"/>
                </a:solidFill>
                <a:latin typeface="Arial" panose="020B0604020202020204" pitchFamily="34" charset="0"/>
                <a:ea typeface="+mj-ea"/>
                <a:cs typeface="Arial" panose="020B0604020202020204" pitchFamily="34" charset="0"/>
              </a:rPr>
              <a:t>dəyişikliyinin</a:t>
            </a:r>
            <a:r>
              <a:rPr lang="tr-TR" sz="2800" b="1" dirty="0">
                <a:solidFill>
                  <a:schemeClr val="bg1"/>
                </a:solidFill>
                <a:latin typeface="Arial" panose="020B0604020202020204" pitchFamily="34" charset="0"/>
                <a:ea typeface="+mj-ea"/>
                <a:cs typeface="Arial" panose="020B0604020202020204" pitchFamily="34" charset="0"/>
              </a:rPr>
              <a:t> </a:t>
            </a:r>
            <a:r>
              <a:rPr lang="az-Latn-AZ" sz="2800" b="1" dirty="0" smtClean="0">
                <a:solidFill>
                  <a:schemeClr val="bg1"/>
                </a:solidFill>
                <a:latin typeface="Arial" panose="020B0604020202020204" pitchFamily="34" charset="0"/>
                <a:ea typeface="+mj-ea"/>
                <a:cs typeface="Arial" panose="020B0604020202020204" pitchFamily="34" charset="0"/>
              </a:rPr>
              <a:t>t</a:t>
            </a:r>
            <a:r>
              <a:rPr lang="tr-TR" sz="2800" b="1" dirty="0" smtClean="0">
                <a:solidFill>
                  <a:schemeClr val="bg1"/>
                </a:solidFill>
                <a:latin typeface="Arial" panose="020B0604020202020204" pitchFamily="34" charset="0"/>
                <a:ea typeface="+mj-ea"/>
                <a:cs typeface="Arial" panose="020B0604020202020204" pitchFamily="34" charset="0"/>
              </a:rPr>
              <a:t>əsirlər</a:t>
            </a:r>
            <a:r>
              <a:rPr lang="az-Latn-AZ" sz="2800" b="1" dirty="0">
                <a:solidFill>
                  <a:schemeClr val="bg1"/>
                </a:solidFill>
                <a:latin typeface="Arial" panose="020B0604020202020204" pitchFamily="34" charset="0"/>
                <a:ea typeface="+mj-ea"/>
                <a:cs typeface="Arial" panose="020B0604020202020204" pitchFamily="34" charset="0"/>
              </a:rPr>
              <a:t>i</a:t>
            </a:r>
            <a:endParaRPr lang="ru-RU" sz="2800" dirty="0">
              <a:solidFill>
                <a:schemeClr val="bg1"/>
              </a:solidFill>
            </a:endParaRPr>
          </a:p>
        </p:txBody>
      </p:sp>
      <p:sp>
        <p:nvSpPr>
          <p:cNvPr id="3" name="Прямоугольник 2"/>
          <p:cNvSpPr/>
          <p:nvPr/>
        </p:nvSpPr>
        <p:spPr>
          <a:xfrm>
            <a:off x="323528" y="1196755"/>
            <a:ext cx="5472608" cy="5447645"/>
          </a:xfrm>
          <a:prstGeom prst="rect">
            <a:avLst/>
          </a:prstGeom>
        </p:spPr>
        <p:txBody>
          <a:bodyPr wrap="square">
            <a:spAutoFit/>
          </a:bodyPr>
          <a:lstStyle/>
          <a:p>
            <a:pPr lvl="0" algn="just"/>
            <a:r>
              <a:rPr lang="az-Latn-AZ" sz="2800" b="1" dirty="0">
                <a:solidFill>
                  <a:prstClr val="black"/>
                </a:solidFill>
              </a:rPr>
              <a:t>Su</a:t>
            </a:r>
          </a:p>
          <a:p>
            <a:pPr lvl="0" algn="just"/>
            <a:r>
              <a:rPr lang="en-US" sz="2000" dirty="0" err="1">
                <a:solidFill>
                  <a:prstClr val="black"/>
                </a:solidFill>
                <a:latin typeface="Arial" panose="020B0604020202020204" pitchFamily="34" charset="0"/>
                <a:cs typeface="Arial" panose="020B0604020202020204" pitchFamily="34" charset="0"/>
              </a:rPr>
              <a:t>Azərbaycan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həm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məkan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həm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mövsüm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baxımından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ehtiyatlarının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qeyri-bərabər</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paylanması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səbəbindən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təchizatında</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çətinliklərlə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üzləşir</a:t>
            </a:r>
            <a:r>
              <a:rPr lang="en-US" sz="2000" dirty="0">
                <a:solidFill>
                  <a:prstClr val="black"/>
                </a:solidFill>
                <a:latin typeface="Arial" panose="020B0604020202020204" pitchFamily="34" charset="0"/>
                <a:cs typeface="Arial" panose="020B0604020202020204" pitchFamily="34" charset="0"/>
              </a:rPr>
              <a:t>.</a:t>
            </a:r>
          </a:p>
          <a:p>
            <a:pPr lvl="0" algn="just"/>
            <a:endParaRPr lang="en-US" sz="2000" dirty="0">
              <a:solidFill>
                <a:prstClr val="black"/>
              </a:solidFill>
              <a:latin typeface="Arial" panose="020B0604020202020204" pitchFamily="34" charset="0"/>
              <a:cs typeface="Arial" panose="020B0604020202020204" pitchFamily="34" charset="0"/>
            </a:endParaRPr>
          </a:p>
          <a:p>
            <a:pPr lvl="0" algn="just"/>
            <a:r>
              <a:rPr lang="en-US" sz="2000" dirty="0" err="1">
                <a:solidFill>
                  <a:prstClr val="black"/>
                </a:solidFill>
                <a:latin typeface="Arial" panose="020B0604020202020204" pitchFamily="34" charset="0"/>
                <a:cs typeface="Arial" panose="020B0604020202020204" pitchFamily="34" charset="0"/>
              </a:rPr>
              <a:t>Paylanma</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problemlərindən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başqa</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ölkədə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adambaşına</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düşən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ümumi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ehtiyatları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çox</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azdır</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suyun</a:t>
            </a:r>
            <a:r>
              <a:rPr lang="en-US" sz="2000" dirty="0">
                <a:solidFill>
                  <a:prstClr val="black"/>
                </a:solidFill>
                <a:latin typeface="Arial" panose="020B0604020202020204" pitchFamily="34" charset="0"/>
                <a:cs typeface="Arial" panose="020B0604020202020204" pitchFamily="34" charset="0"/>
              </a:rPr>
              <a:t> </a:t>
            </a:r>
            <a:r>
              <a:rPr lang="az-Latn-AZ" sz="2000" dirty="0">
                <a:solidFill>
                  <a:prstClr val="black"/>
                </a:solidFill>
                <a:latin typeface="Arial" panose="020B0604020202020204" pitchFamily="34" charset="0"/>
                <a:cs typeface="Arial" panose="020B0604020202020204" pitchFamily="34" charset="0"/>
              </a:rPr>
              <a:t>təxminən 70</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faizi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Azərbaycandan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kənar</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mənbələrdən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gəlir</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Yaxın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onilliklərdə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Azərbaycana</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düşəcək</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yağıntıların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miqdarını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proqnozlaşdırmaq</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mümkün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olmasa</a:t>
            </a:r>
            <a:r>
              <a:rPr lang="en-US" sz="2000" dirty="0">
                <a:solidFill>
                  <a:prstClr val="black"/>
                </a:solidFill>
                <a:latin typeface="Arial" panose="020B0604020202020204" pitchFamily="34" charset="0"/>
                <a:cs typeface="Arial" panose="020B0604020202020204" pitchFamily="34" charset="0"/>
              </a:rPr>
              <a:t> da, </a:t>
            </a:r>
            <a:r>
              <a:rPr lang="en-US" sz="2000" dirty="0" err="1">
                <a:solidFill>
                  <a:prstClr val="black"/>
                </a:solidFill>
                <a:latin typeface="Arial" panose="020B0604020202020204" pitchFamily="34" charset="0"/>
                <a:cs typeface="Arial" panose="020B0604020202020204" pitchFamily="34" charset="0"/>
              </a:rPr>
              <a:t>temperaturun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yüksəlməsi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yəqin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suyun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daha</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çox</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buxarlanmasına</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çay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axınının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azalmasına</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səbəb</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olacaq</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bu</a:t>
            </a:r>
            <a:r>
              <a:rPr lang="en-US" sz="2000" dirty="0">
                <a:solidFill>
                  <a:prstClr val="black"/>
                </a:solidFill>
                <a:latin typeface="Arial" panose="020B0604020202020204" pitchFamily="34" charset="0"/>
                <a:cs typeface="Arial" panose="020B0604020202020204" pitchFamily="34" charset="0"/>
              </a:rPr>
              <a:t> da </a:t>
            </a:r>
            <a:r>
              <a:rPr lang="en-US" sz="2000" dirty="0" err="1">
                <a:solidFill>
                  <a:prstClr val="black"/>
                </a:solidFill>
                <a:latin typeface="Arial" panose="020B0604020202020204" pitchFamily="34" charset="0"/>
                <a:cs typeface="Arial" panose="020B0604020202020204" pitchFamily="34" charset="0"/>
              </a:rPr>
              <a:t>Azərbaycanın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əsas</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şirin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mənbələrindən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birinə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təzyiq</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göstərəcəkdi</a:t>
            </a:r>
            <a:r>
              <a:rPr lang="az-Latn-AZ" sz="2000" dirty="0">
                <a:solidFill>
                  <a:prstClr val="black"/>
                </a:solidFill>
                <a:latin typeface="Arial" panose="020B0604020202020204" pitchFamily="34" charset="0"/>
                <a:cs typeface="Arial" panose="020B0604020202020204" pitchFamily="34" charset="0"/>
              </a:rPr>
              <a:t>r.</a:t>
            </a:r>
            <a:endParaRPr lang="tr-TR" sz="2000" dirty="0">
              <a:solidFill>
                <a:prstClr val="black"/>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976" y="1988840"/>
            <a:ext cx="3127375"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 xmlns:a16="http://schemas.microsoft.com/office/drawing/2014/main" id="{6AAC059B-0F90-6CFB-62E7-AC5A399A528D}"/>
              </a:ext>
            </a:extLst>
          </p:cNvPr>
          <p:cNvSpPr txBox="1"/>
          <p:nvPr/>
        </p:nvSpPr>
        <p:spPr>
          <a:xfrm>
            <a:off x="6224737" y="5733258"/>
            <a:ext cx="2504394" cy="523220"/>
          </a:xfrm>
          <a:prstGeom prst="rect">
            <a:avLst/>
          </a:prstGeom>
          <a:noFill/>
        </p:spPr>
        <p:txBody>
          <a:bodyPr wrap="square">
            <a:spAutoFit/>
          </a:bodyPr>
          <a:lstStyle/>
          <a:p>
            <a:r>
              <a:rPr lang="tr-TR" sz="1400" b="0" i="0" dirty="0">
                <a:solidFill>
                  <a:srgbClr val="444444"/>
                </a:solidFill>
                <a:effectLst/>
                <a:latin typeface="Helvetica Neue"/>
              </a:rPr>
              <a:t>© </a:t>
            </a:r>
            <a:r>
              <a:rPr lang="tr-TR" sz="1400" b="0" i="0" dirty="0" err="1">
                <a:solidFill>
                  <a:srgbClr val="444444"/>
                </a:solidFill>
                <a:effectLst/>
                <a:latin typeface="Helvetica Neue"/>
              </a:rPr>
              <a:t>by</a:t>
            </a:r>
            <a:r>
              <a:rPr lang="tr-TR" sz="1400" b="0" i="0" dirty="0">
                <a:solidFill>
                  <a:srgbClr val="444444"/>
                </a:solidFill>
                <a:effectLst/>
                <a:latin typeface="Helvetica Neue"/>
              </a:rPr>
              <a:t> NASA Earth </a:t>
            </a:r>
            <a:r>
              <a:rPr lang="tr-TR" sz="1400" b="0" i="0" dirty="0" err="1">
                <a:solidFill>
                  <a:srgbClr val="444444"/>
                </a:solidFill>
                <a:effectLst/>
                <a:latin typeface="Helvetica Neue"/>
              </a:rPr>
              <a:t>Observatory</a:t>
            </a:r>
            <a:endParaRPr lang="tr-TR" sz="1400" dirty="0"/>
          </a:p>
        </p:txBody>
      </p:sp>
    </p:spTree>
    <p:extLst>
      <p:ext uri="{BB962C8B-B14F-4D97-AF65-F5344CB8AC3E}">
        <p14:creationId xmlns:p14="http://schemas.microsoft.com/office/powerpoint/2010/main" val="379021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14359" y="0"/>
            <a:ext cx="6192688" cy="954107"/>
          </a:xfrm>
          <a:prstGeom prst="rect">
            <a:avLst/>
          </a:prstGeom>
        </p:spPr>
        <p:txBody>
          <a:bodyPr wrap="square">
            <a:spAutoFit/>
          </a:bodyPr>
          <a:lstStyle/>
          <a:p>
            <a:pPr lvl="0"/>
            <a:r>
              <a:rPr lang="tr-TR" sz="2800" b="1" dirty="0">
                <a:solidFill>
                  <a:prstClr val="white"/>
                </a:solidFill>
                <a:latin typeface="Arial" panose="020B0604020202020204" pitchFamily="34" charset="0"/>
                <a:cs typeface="Arial" panose="020B0604020202020204" pitchFamily="34" charset="0"/>
              </a:rPr>
              <a:t>Azərba</a:t>
            </a:r>
            <a:r>
              <a:rPr lang="az-Latn-AZ" sz="2800" b="1" dirty="0">
                <a:solidFill>
                  <a:prstClr val="white"/>
                </a:solidFill>
                <a:latin typeface="Arial" panose="020B0604020202020204" pitchFamily="34" charset="0"/>
                <a:cs typeface="Arial" panose="020B0604020202020204" pitchFamily="34" charset="0"/>
              </a:rPr>
              <a:t>yc</a:t>
            </a:r>
            <a:r>
              <a:rPr lang="tr-TR" sz="2800" b="1" dirty="0">
                <a:solidFill>
                  <a:prstClr val="white"/>
                </a:solidFill>
                <a:latin typeface="Arial" panose="020B0604020202020204" pitchFamily="34" charset="0"/>
                <a:cs typeface="Arial" panose="020B0604020202020204" pitchFamily="34" charset="0"/>
              </a:rPr>
              <a:t>anın </a:t>
            </a:r>
            <a:r>
              <a:rPr lang="az-Latn-AZ" sz="2800" b="1" dirty="0">
                <a:solidFill>
                  <a:prstClr val="white"/>
                </a:solidFill>
                <a:latin typeface="Arial" panose="020B0604020202020204" pitchFamily="34" charset="0"/>
                <a:cs typeface="Arial" panose="020B0604020202020204" pitchFamily="34" charset="0"/>
              </a:rPr>
              <a:t>t</a:t>
            </a:r>
            <a:r>
              <a:rPr lang="tr-TR" sz="2800" b="1" dirty="0">
                <a:solidFill>
                  <a:prstClr val="white"/>
                </a:solidFill>
                <a:latin typeface="Arial" panose="020B0604020202020204" pitchFamily="34" charset="0"/>
                <a:cs typeface="Arial" panose="020B0604020202020204" pitchFamily="34" charset="0"/>
              </a:rPr>
              <a:t>əbii </a:t>
            </a:r>
            <a:r>
              <a:rPr lang="az-Latn-AZ" sz="2800" b="1" dirty="0">
                <a:solidFill>
                  <a:prstClr val="white"/>
                </a:solidFill>
                <a:latin typeface="Arial" panose="020B0604020202020204" pitchFamily="34" charset="0"/>
                <a:cs typeface="Arial" panose="020B0604020202020204" pitchFamily="34" charset="0"/>
              </a:rPr>
              <a:t>s</a:t>
            </a:r>
            <a:r>
              <a:rPr lang="tr-TR" sz="2800" b="1" dirty="0">
                <a:solidFill>
                  <a:prstClr val="white"/>
                </a:solidFill>
                <a:latin typeface="Arial" panose="020B0604020202020204" pitchFamily="34" charset="0"/>
                <a:cs typeface="Arial" panose="020B0604020202020204" pitchFamily="34" charset="0"/>
              </a:rPr>
              <a:t>ərvətlərinə </a:t>
            </a:r>
            <a:r>
              <a:rPr lang="az-Latn-AZ" sz="2800" b="1" dirty="0">
                <a:solidFill>
                  <a:prstClr val="white"/>
                </a:solidFill>
                <a:latin typeface="Arial" panose="020B0604020202020204" pitchFamily="34" charset="0"/>
                <a:cs typeface="Arial" panose="020B0604020202020204" pitchFamily="34" charset="0"/>
              </a:rPr>
              <a:t>i</a:t>
            </a:r>
            <a:r>
              <a:rPr lang="tr-TR" sz="2800" b="1" dirty="0">
                <a:solidFill>
                  <a:prstClr val="white"/>
                </a:solidFill>
                <a:latin typeface="Arial" panose="020B0604020202020204" pitchFamily="34" charset="0"/>
                <a:cs typeface="Arial" panose="020B0604020202020204" pitchFamily="34" charset="0"/>
              </a:rPr>
              <a:t>qlim</a:t>
            </a:r>
            <a:r>
              <a:rPr lang="az-Latn-AZ" sz="2800" b="1" dirty="0">
                <a:solidFill>
                  <a:prstClr val="white"/>
                </a:solidFill>
                <a:latin typeface="Arial" panose="020B0604020202020204" pitchFamily="34" charset="0"/>
                <a:cs typeface="Arial" panose="020B0604020202020204" pitchFamily="34" charset="0"/>
              </a:rPr>
              <a:t> dəyişikliyinin</a:t>
            </a:r>
            <a:r>
              <a:rPr lang="tr-TR" sz="2800" b="1" dirty="0">
                <a:solidFill>
                  <a:prstClr val="white"/>
                </a:solidFill>
                <a:latin typeface="Arial" panose="020B0604020202020204" pitchFamily="34" charset="0"/>
                <a:cs typeface="Arial" panose="020B0604020202020204" pitchFamily="34" charset="0"/>
              </a:rPr>
              <a:t> </a:t>
            </a:r>
            <a:r>
              <a:rPr lang="az-Latn-AZ" sz="2800" b="1" dirty="0">
                <a:solidFill>
                  <a:prstClr val="white"/>
                </a:solidFill>
                <a:latin typeface="Arial" panose="020B0604020202020204" pitchFamily="34" charset="0"/>
                <a:cs typeface="Arial" panose="020B0604020202020204" pitchFamily="34" charset="0"/>
              </a:rPr>
              <a:t>t</a:t>
            </a:r>
            <a:r>
              <a:rPr lang="tr-TR" sz="2800" b="1" dirty="0">
                <a:solidFill>
                  <a:prstClr val="white"/>
                </a:solidFill>
                <a:latin typeface="Arial" panose="020B0604020202020204" pitchFamily="34" charset="0"/>
                <a:cs typeface="Arial" panose="020B0604020202020204" pitchFamily="34" charset="0"/>
              </a:rPr>
              <a:t>əsirlər</a:t>
            </a:r>
            <a:r>
              <a:rPr lang="az-Latn-AZ" sz="2800" b="1" dirty="0">
                <a:solidFill>
                  <a:prstClr val="white"/>
                </a:solidFill>
                <a:latin typeface="Arial" panose="020B0604020202020204" pitchFamily="34" charset="0"/>
                <a:cs typeface="Arial" panose="020B0604020202020204" pitchFamily="34" charset="0"/>
              </a:rPr>
              <a:t>i</a:t>
            </a:r>
            <a:endParaRPr lang="ru-RU" sz="2800" dirty="0">
              <a:solidFill>
                <a:prstClr val="white"/>
              </a:solidFill>
            </a:endParaRPr>
          </a:p>
        </p:txBody>
      </p:sp>
      <p:sp>
        <p:nvSpPr>
          <p:cNvPr id="4" name="Прямоугольник 3"/>
          <p:cNvSpPr/>
          <p:nvPr/>
        </p:nvSpPr>
        <p:spPr>
          <a:xfrm>
            <a:off x="238702" y="1124744"/>
            <a:ext cx="4572000" cy="5570756"/>
          </a:xfrm>
          <a:prstGeom prst="rect">
            <a:avLst/>
          </a:prstGeom>
        </p:spPr>
        <p:txBody>
          <a:bodyPr>
            <a:spAutoFit/>
          </a:bodyPr>
          <a:lstStyle/>
          <a:p>
            <a:pPr lvl="0" algn="just"/>
            <a:r>
              <a:rPr lang="az-Latn-AZ" sz="2800" b="1" dirty="0">
                <a:solidFill>
                  <a:prstClr val="black"/>
                </a:solidFill>
              </a:rPr>
              <a:t>Ərazi və </a:t>
            </a:r>
            <a:r>
              <a:rPr lang="az-Latn-AZ" sz="2800" b="1" dirty="0" smtClean="0">
                <a:solidFill>
                  <a:prstClr val="black"/>
                </a:solidFill>
              </a:rPr>
              <a:t>torpaq</a:t>
            </a:r>
          </a:p>
          <a:p>
            <a:pPr lvl="0" algn="just"/>
            <a:endParaRPr lang="tr-TR" sz="2800" b="1" dirty="0">
              <a:solidFill>
                <a:prstClr val="black"/>
              </a:solidFill>
            </a:endParaRPr>
          </a:p>
          <a:p>
            <a:pPr lvl="0" algn="just"/>
            <a:r>
              <a:rPr lang="tr-TR" sz="2000" dirty="0">
                <a:solidFill>
                  <a:prstClr val="black"/>
                </a:solidFill>
                <a:latin typeface="Arial" panose="020B0604020202020204" pitchFamily="34" charset="0"/>
                <a:cs typeface="Arial" panose="020B0604020202020204" pitchFamily="34" charset="0"/>
              </a:rPr>
              <a:t>Təxmini hesablamalara görə, ölkə ərazisinin təqribən 42%-i torpaq eroziyasının mənfi təsirlərinə məruz qalır, ölkə ərazisinin təxminən 7%-i isə şoranlaşmaya məruz qalır. </a:t>
            </a:r>
            <a:endParaRPr lang="az-Latn-AZ" sz="2000" dirty="0">
              <a:solidFill>
                <a:prstClr val="black"/>
              </a:solidFill>
              <a:latin typeface="Arial" panose="020B0604020202020204" pitchFamily="34" charset="0"/>
              <a:cs typeface="Arial" panose="020B0604020202020204" pitchFamily="34" charset="0"/>
            </a:endParaRPr>
          </a:p>
          <a:p>
            <a:pPr lvl="0" algn="just"/>
            <a:endParaRPr lang="az-Latn-AZ" sz="2000" dirty="0" smtClean="0">
              <a:solidFill>
                <a:prstClr val="black"/>
              </a:solidFill>
              <a:latin typeface="Arial" panose="020B0604020202020204" pitchFamily="34" charset="0"/>
              <a:cs typeface="Arial" panose="020B0604020202020204" pitchFamily="34" charset="0"/>
            </a:endParaRPr>
          </a:p>
          <a:p>
            <a:pPr lvl="0" algn="just"/>
            <a:endParaRPr lang="az-Latn-AZ" sz="2000" dirty="0">
              <a:solidFill>
                <a:prstClr val="black"/>
              </a:solidFill>
              <a:latin typeface="Arial" panose="020B0604020202020204" pitchFamily="34" charset="0"/>
              <a:cs typeface="Arial" panose="020B0604020202020204" pitchFamily="34" charset="0"/>
            </a:endParaRPr>
          </a:p>
          <a:p>
            <a:pPr lvl="0" algn="just"/>
            <a:r>
              <a:rPr lang="tr-TR" sz="2000" dirty="0">
                <a:solidFill>
                  <a:prstClr val="black"/>
                </a:solidFill>
                <a:latin typeface="Arial" panose="020B0604020202020204" pitchFamily="34" charset="0"/>
                <a:cs typeface="Arial" panose="020B0604020202020204" pitchFamily="34" charset="0"/>
              </a:rPr>
              <a:t>Bu proseslər Azərbaycanın kənd təsərrüfatı sektorunda məhsuldarlığın azlmasına səbəb olur. </a:t>
            </a:r>
            <a:r>
              <a:rPr lang="az-Latn-AZ" sz="2000" dirty="0">
                <a:solidFill>
                  <a:prstClr val="black"/>
                </a:solidFill>
                <a:latin typeface="Arial" panose="020B0604020202020204" pitchFamily="34" charset="0"/>
                <a:cs typeface="Arial" panose="020B0604020202020204" pitchFamily="34" charset="0"/>
              </a:rPr>
              <a:t>İ</a:t>
            </a:r>
            <a:r>
              <a:rPr lang="tr-TR" sz="2000" dirty="0">
                <a:solidFill>
                  <a:prstClr val="black"/>
                </a:solidFill>
                <a:latin typeface="Arial" panose="020B0604020202020204" pitchFamily="34" charset="0"/>
                <a:cs typeface="Arial" panose="020B0604020202020204" pitchFamily="34" charset="0"/>
              </a:rPr>
              <a:t>qlim dəyişmələri</a:t>
            </a:r>
            <a:r>
              <a:rPr lang="az-Latn-AZ" sz="2000" dirty="0">
                <a:solidFill>
                  <a:prstClr val="black"/>
                </a:solidFill>
                <a:latin typeface="Arial" panose="020B0604020202020204" pitchFamily="34" charset="0"/>
                <a:cs typeface="Arial" panose="020B0604020202020204" pitchFamily="34" charset="0"/>
              </a:rPr>
              <a:t> </a:t>
            </a:r>
            <a:r>
              <a:rPr lang="tr-TR" sz="2000" dirty="0">
                <a:solidFill>
                  <a:prstClr val="black"/>
                </a:solidFill>
                <a:latin typeface="Arial" panose="020B0604020202020204" pitchFamily="34" charset="0"/>
                <a:cs typeface="Arial" panose="020B0604020202020204" pitchFamily="34" charset="0"/>
              </a:rPr>
              <a:t>nəticəsində ölkədə quraqlığın başvermə tezliyini artırdığına görə kifayət qədər təsir azaldıcı tədbirlər görülmədikdə səhralaşma prosesi sürətlənə bilər</a:t>
            </a:r>
            <a:endParaRPr lang="ru-RU" dirty="0"/>
          </a:p>
        </p:txBody>
      </p:sp>
      <p:pic>
        <p:nvPicPr>
          <p:cNvPr id="5" name="Picture 2" descr="Netherlands to help Azerbaijan improve agriculture">
            <a:extLst>
              <a:ext uri="{FF2B5EF4-FFF2-40B4-BE49-F238E27FC236}">
                <a16:creationId xmlns="" xmlns:a16="http://schemas.microsoft.com/office/drawing/2014/main" id="{51BB6593-4393-2D64-03BA-EBC29E5B7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4" y="1772820"/>
            <a:ext cx="3785735" cy="361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69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1" y="116632"/>
            <a:ext cx="6408711" cy="830997"/>
          </a:xfrm>
          <a:prstGeom prst="rect">
            <a:avLst/>
          </a:prstGeom>
        </p:spPr>
        <p:txBody>
          <a:bodyPr wrap="square">
            <a:spAutoFit/>
          </a:bodyPr>
          <a:lstStyle/>
          <a:p>
            <a:r>
              <a:rPr lang="en-US" sz="2400" b="1" dirty="0" err="1">
                <a:solidFill>
                  <a:schemeClr val="bg1"/>
                </a:solidFill>
                <a:latin typeface="Arial" pitchFamily="34" charset="0"/>
                <a:ea typeface="+mj-ea"/>
                <a:cs typeface="Arial" pitchFamily="34" charset="0"/>
              </a:rPr>
              <a:t>İqlim</a:t>
            </a:r>
            <a:r>
              <a:rPr lang="en-US" sz="2400" b="1" dirty="0">
                <a:solidFill>
                  <a:schemeClr val="bg1"/>
                </a:solidFill>
                <a:latin typeface="Arial" pitchFamily="34" charset="0"/>
                <a:ea typeface="+mj-ea"/>
                <a:cs typeface="Arial" pitchFamily="34" charset="0"/>
              </a:rPr>
              <a:t> </a:t>
            </a:r>
            <a:r>
              <a:rPr lang="en-US" sz="2400" b="1" dirty="0" err="1">
                <a:solidFill>
                  <a:schemeClr val="bg1"/>
                </a:solidFill>
                <a:latin typeface="Arial" pitchFamily="34" charset="0"/>
                <a:ea typeface="+mj-ea"/>
                <a:cs typeface="Arial" pitchFamily="34" charset="0"/>
              </a:rPr>
              <a:t>dəyişikliyi</a:t>
            </a:r>
            <a:r>
              <a:rPr lang="en-US" sz="2400" b="1" dirty="0">
                <a:solidFill>
                  <a:schemeClr val="bg1"/>
                </a:solidFill>
                <a:latin typeface="Arial" pitchFamily="34" charset="0"/>
                <a:ea typeface="+mj-ea"/>
                <a:cs typeface="Arial" pitchFamily="34" charset="0"/>
              </a:rPr>
              <a:t> </a:t>
            </a:r>
            <a:r>
              <a:rPr lang="en-US" sz="2400" b="1" dirty="0" err="1">
                <a:solidFill>
                  <a:schemeClr val="bg1"/>
                </a:solidFill>
                <a:latin typeface="Arial" pitchFamily="34" charset="0"/>
                <a:ea typeface="+mj-ea"/>
                <a:cs typeface="Arial" pitchFamily="34" charset="0"/>
              </a:rPr>
              <a:t>üçün</a:t>
            </a:r>
            <a:r>
              <a:rPr lang="en-US" sz="2400" b="1" dirty="0">
                <a:solidFill>
                  <a:schemeClr val="bg1"/>
                </a:solidFill>
                <a:latin typeface="Arial" pitchFamily="34" charset="0"/>
                <a:ea typeface="+mj-ea"/>
                <a:cs typeface="Arial" pitchFamily="34" charset="0"/>
              </a:rPr>
              <a:t> </a:t>
            </a:r>
            <a:r>
              <a:rPr lang="en-US" sz="2400" b="1" dirty="0" err="1">
                <a:solidFill>
                  <a:schemeClr val="bg1"/>
                </a:solidFill>
                <a:latin typeface="Arial" pitchFamily="34" charset="0"/>
                <a:ea typeface="+mj-ea"/>
                <a:cs typeface="Arial" pitchFamily="34" charset="0"/>
              </a:rPr>
              <a:t>təsirin</a:t>
            </a:r>
            <a:r>
              <a:rPr lang="en-US" sz="2400" b="1" dirty="0">
                <a:solidFill>
                  <a:schemeClr val="bg1"/>
                </a:solidFill>
                <a:latin typeface="Arial" pitchFamily="34" charset="0"/>
                <a:ea typeface="+mj-ea"/>
                <a:cs typeface="Arial" pitchFamily="34" charset="0"/>
              </a:rPr>
              <a:t> </a:t>
            </a:r>
            <a:r>
              <a:rPr lang="en-US" sz="2400" b="1" dirty="0" err="1">
                <a:solidFill>
                  <a:schemeClr val="bg1"/>
                </a:solidFill>
                <a:latin typeface="Arial" pitchFamily="34" charset="0"/>
                <a:ea typeface="+mj-ea"/>
                <a:cs typeface="Arial" pitchFamily="34" charset="0"/>
              </a:rPr>
              <a:t>azaldılması</a:t>
            </a:r>
            <a:r>
              <a:rPr lang="en-US" sz="2400" b="1" dirty="0">
                <a:solidFill>
                  <a:schemeClr val="bg1"/>
                </a:solidFill>
                <a:latin typeface="Arial" pitchFamily="34" charset="0"/>
                <a:ea typeface="+mj-ea"/>
                <a:cs typeface="Arial" pitchFamily="34" charset="0"/>
              </a:rPr>
              <a:t> </a:t>
            </a:r>
            <a:r>
              <a:rPr lang="en-US" sz="2400" b="1" dirty="0" err="1">
                <a:solidFill>
                  <a:schemeClr val="bg1"/>
                </a:solidFill>
                <a:latin typeface="Arial" pitchFamily="34" charset="0"/>
                <a:ea typeface="+mj-ea"/>
                <a:cs typeface="Arial" pitchFamily="34" charset="0"/>
              </a:rPr>
              <a:t>təşəbbüsləri</a:t>
            </a:r>
            <a:r>
              <a:rPr lang="en-US" sz="2400" b="1" dirty="0">
                <a:solidFill>
                  <a:schemeClr val="bg1"/>
                </a:solidFill>
                <a:latin typeface="Arial" pitchFamily="34" charset="0"/>
                <a:ea typeface="+mj-ea"/>
                <a:cs typeface="Arial" pitchFamily="34" charset="0"/>
              </a:rPr>
              <a:t> </a:t>
            </a:r>
            <a:r>
              <a:rPr lang="en-US" sz="2400" b="1" dirty="0" err="1" smtClean="0">
                <a:solidFill>
                  <a:schemeClr val="bg1"/>
                </a:solidFill>
                <a:latin typeface="Arial" pitchFamily="34" charset="0"/>
                <a:ea typeface="+mj-ea"/>
                <a:cs typeface="Arial" pitchFamily="34" charset="0"/>
              </a:rPr>
              <a:t>hansılardır</a:t>
            </a:r>
            <a:r>
              <a:rPr lang="az-Latn-AZ" sz="2400" b="1" dirty="0" smtClean="0">
                <a:solidFill>
                  <a:schemeClr val="bg1"/>
                </a:solidFill>
                <a:latin typeface="Arial" pitchFamily="34" charset="0"/>
                <a:ea typeface="+mj-ea"/>
                <a:cs typeface="Arial" pitchFamily="34" charset="0"/>
              </a:rPr>
              <a:t> </a:t>
            </a:r>
            <a:r>
              <a:rPr lang="en-US" sz="2400" b="1" dirty="0" smtClean="0">
                <a:solidFill>
                  <a:schemeClr val="bg1"/>
                </a:solidFill>
                <a:latin typeface="Arial" pitchFamily="34" charset="0"/>
                <a:ea typeface="+mj-ea"/>
                <a:cs typeface="Arial" pitchFamily="34" charset="0"/>
              </a:rPr>
              <a:t>?</a:t>
            </a:r>
            <a:endParaRPr lang="ru-RU" sz="2400" dirty="0">
              <a:solidFill>
                <a:schemeClr val="bg1"/>
              </a:solidFill>
            </a:endParaRPr>
          </a:p>
        </p:txBody>
      </p:sp>
      <p:sp>
        <p:nvSpPr>
          <p:cNvPr id="3" name="Содержимое 2"/>
          <p:cNvSpPr txBox="1">
            <a:spLocks/>
          </p:cNvSpPr>
          <p:nvPr/>
        </p:nvSpPr>
        <p:spPr>
          <a:xfrm>
            <a:off x="251520" y="1285860"/>
            <a:ext cx="5616624" cy="528641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az-Latn-AZ" sz="1400" smtClean="0">
                <a:latin typeface="Arial" pitchFamily="34" charset="0"/>
                <a:cs typeface="Arial" pitchFamily="34" charset="0"/>
              </a:rPr>
              <a:t>	</a:t>
            </a:r>
            <a:r>
              <a:rPr lang="az-Latn-AZ" sz="1800" smtClean="0">
                <a:latin typeface="Arial" panose="020B0604020202020204" pitchFamily="34" charset="0"/>
                <a:cs typeface="Arial" pitchFamily="34" charset="0"/>
              </a:rPr>
              <a:t>İqlim dəyişikliyinin yumşaldılması insan fəaliyyəti nəticəsində yaranan istixana qazı emissiyalarının azaldılması və ya qarşısının alınması üçün tədbirləri əhatə edir. </a:t>
            </a:r>
          </a:p>
          <a:p>
            <a:endParaRPr lang="az-Latn-AZ" sz="1800" b="1" smtClean="0">
              <a:latin typeface="Arial" panose="020B0604020202020204" pitchFamily="34" charset="0"/>
              <a:cs typeface="Arial" panose="020B0604020202020204" pitchFamily="34" charset="0"/>
            </a:endParaRPr>
          </a:p>
          <a:p>
            <a:pPr>
              <a:buFont typeface="Arial" pitchFamily="34" charset="0"/>
              <a:buNone/>
            </a:pPr>
            <a:r>
              <a:rPr lang="en-GB" sz="1800" b="1" smtClean="0">
                <a:latin typeface="Arial" panose="020B0604020202020204" pitchFamily="34" charset="0"/>
                <a:cs typeface="Arial" pitchFamily="34" charset="0"/>
              </a:rPr>
              <a:t>Dörd növ tədbir var</a:t>
            </a:r>
            <a:r>
              <a:rPr lang="az-Latn-AZ" sz="1800" b="1" smtClean="0">
                <a:latin typeface="Arial" panose="020B0604020202020204" pitchFamily="34" charset="0"/>
                <a:cs typeface="Arial" pitchFamily="34" charset="0"/>
              </a:rPr>
              <a:t>dır</a:t>
            </a:r>
            <a:r>
              <a:rPr lang="en-GB" sz="1800" b="1" smtClean="0">
                <a:latin typeface="Arial" panose="020B0604020202020204" pitchFamily="34" charset="0"/>
                <a:cs typeface="Arial" pitchFamily="34" charset="0"/>
              </a:rPr>
              <a:t> :</a:t>
            </a:r>
            <a:endParaRPr lang="az-Latn-AZ" sz="1800" b="1" smtClean="0">
              <a:latin typeface="Arial" panose="020B0604020202020204" pitchFamily="34" charset="0"/>
              <a:cs typeface="Arial" pitchFamily="34" charset="0"/>
            </a:endParaRPr>
          </a:p>
          <a:p>
            <a:pPr>
              <a:buFont typeface="Arial" pitchFamily="34" charset="0"/>
              <a:buNone/>
            </a:pPr>
            <a:endParaRPr lang="en-GB" sz="1800" smtClean="0">
              <a:latin typeface="Arial" pitchFamily="34" charset="0"/>
              <a:cs typeface="Arial" pitchFamily="34" charset="0"/>
            </a:endParaRPr>
          </a:p>
          <a:p>
            <a:r>
              <a:rPr lang="en-GB" sz="1800" smtClean="0">
                <a:latin typeface="Arial" pitchFamily="34" charset="0"/>
                <a:cs typeface="Arial" pitchFamily="34" charset="0"/>
              </a:rPr>
              <a:t>Dayanıqlı enerji və dayanıqlı nəqliyyat</a:t>
            </a:r>
            <a:r>
              <a:rPr lang="az-Latn-AZ" sz="1800" smtClean="0">
                <a:latin typeface="Arial" panose="020B0604020202020204" pitchFamily="34" charset="0"/>
                <a:cs typeface="Arial" pitchFamily="34" charset="0"/>
              </a:rPr>
              <a:t>;</a:t>
            </a:r>
          </a:p>
          <a:p>
            <a:endParaRPr lang="en-GB" sz="1800" smtClean="0">
              <a:latin typeface="Arial" panose="020B0604020202020204" pitchFamily="34" charset="0"/>
              <a:cs typeface="Arial" pitchFamily="34" charset="0"/>
            </a:endParaRPr>
          </a:p>
          <a:p>
            <a:r>
              <a:rPr lang="en-GB" sz="1800" smtClean="0">
                <a:latin typeface="Arial" panose="020B0604020202020204" pitchFamily="34" charset="0"/>
                <a:cs typeface="Arial" pitchFamily="34" charset="0"/>
              </a:rPr>
              <a:t>Enerjiyə qənaət, o cümlədən enerjinin səmərəli istifadəsi</a:t>
            </a:r>
            <a:r>
              <a:rPr lang="az-Latn-AZ" sz="1800" smtClean="0">
                <a:latin typeface="Arial" panose="020B0604020202020204" pitchFamily="34" charset="0"/>
                <a:cs typeface="Arial" pitchFamily="34" charset="0"/>
              </a:rPr>
              <a:t>;</a:t>
            </a:r>
          </a:p>
          <a:p>
            <a:pPr>
              <a:buFont typeface="Arial" pitchFamily="34" charset="0"/>
              <a:buNone/>
            </a:pPr>
            <a:endParaRPr lang="en-GB" sz="1800" smtClean="0">
              <a:latin typeface="Arial" panose="020B0604020202020204" pitchFamily="34" charset="0"/>
              <a:cs typeface="Arial" pitchFamily="34" charset="0"/>
            </a:endParaRPr>
          </a:p>
          <a:p>
            <a:r>
              <a:rPr lang="en-GB" sz="1800" smtClean="0">
                <a:latin typeface="Arial" panose="020B0604020202020204" pitchFamily="34" charset="0"/>
                <a:cs typeface="Arial" pitchFamily="34" charset="0"/>
              </a:rPr>
              <a:t>Davamlı kənd təsərrüfatı və yaşıl sənaye siyasəti</a:t>
            </a:r>
            <a:r>
              <a:rPr lang="az-Latn-AZ" sz="1800" smtClean="0">
                <a:latin typeface="Arial" pitchFamily="34" charset="0"/>
                <a:cs typeface="Arial" pitchFamily="34" charset="0"/>
              </a:rPr>
              <a:t>;</a:t>
            </a:r>
          </a:p>
          <a:p>
            <a:pPr>
              <a:buFont typeface="Arial" pitchFamily="34" charset="0"/>
              <a:buNone/>
            </a:pPr>
            <a:endParaRPr lang="az-Latn-AZ" sz="1800" smtClean="0">
              <a:latin typeface="Arial" pitchFamily="34" charset="0"/>
              <a:cs typeface="Arial" pitchFamily="34" charset="0"/>
            </a:endParaRPr>
          </a:p>
          <a:p>
            <a:r>
              <a:rPr lang="en-GB" sz="1800" smtClean="0">
                <a:latin typeface="Arial" panose="020B0604020202020204" pitchFamily="34" charset="0"/>
                <a:cs typeface="Arial" pitchFamily="34" charset="0"/>
              </a:rPr>
              <a:t>Karbon</a:t>
            </a:r>
            <a:r>
              <a:rPr lang="az-Latn-AZ" sz="1800" smtClean="0">
                <a:latin typeface="Arial" panose="020B0604020202020204" pitchFamily="34" charset="0"/>
                <a:cs typeface="Arial" pitchFamily="34" charset="0"/>
              </a:rPr>
              <a:t> qazı udulmalarının </a:t>
            </a:r>
            <a:r>
              <a:rPr lang="en-GB" sz="1800" smtClean="0">
                <a:latin typeface="Arial" panose="020B0604020202020204" pitchFamily="34" charset="0"/>
                <a:cs typeface="Arial" pitchFamily="34" charset="0"/>
              </a:rPr>
              <a:t>o cümlədən karbon sekvestrasiyası</a:t>
            </a:r>
            <a:r>
              <a:rPr lang="az-Latn-AZ" sz="1800" smtClean="0">
                <a:latin typeface="Arial" panose="020B0604020202020204" pitchFamily="34" charset="0"/>
                <a:cs typeface="Arial" pitchFamily="34" charset="0"/>
              </a:rPr>
              <a:t>nın </a:t>
            </a:r>
            <a:r>
              <a:rPr lang="en-GB" sz="1800" smtClean="0">
                <a:latin typeface="Arial" panose="020B0604020202020204" pitchFamily="34" charset="0"/>
                <a:cs typeface="Arial" pitchFamily="34" charset="0"/>
              </a:rPr>
              <a:t>gücləndirilməsi.</a:t>
            </a:r>
          </a:p>
          <a:p>
            <a:pPr algn="just"/>
            <a:endParaRPr lang="en-US" sz="1400" smtClean="0">
              <a:latin typeface="Arial" pitchFamily="34" charset="0"/>
              <a:cs typeface="Arial" pitchFamily="34" charset="0"/>
            </a:endParaRPr>
          </a:p>
          <a:p>
            <a:pPr algn="just"/>
            <a:endParaRPr lang="en-US" sz="1400" dirty="0">
              <a:latin typeface="Arial" pitchFamily="34" charset="0"/>
              <a:cs typeface="Arial" pitchFamily="34" charset="0"/>
            </a:endParaRPr>
          </a:p>
        </p:txBody>
      </p:sp>
      <p:pic>
        <p:nvPicPr>
          <p:cNvPr id="4" name="Picture 2" descr="C:\Users\PERSONAL\Desktop\PPT_iqlim layihəsi\images (1).jpg"/>
          <p:cNvPicPr>
            <a:picLocks noChangeAspect="1" noChangeArrowheads="1"/>
          </p:cNvPicPr>
          <p:nvPr/>
        </p:nvPicPr>
        <p:blipFill>
          <a:blip r:embed="rId2"/>
          <a:srcRect/>
          <a:stretch>
            <a:fillRect/>
          </a:stretch>
        </p:blipFill>
        <p:spPr bwMode="auto">
          <a:xfrm>
            <a:off x="5868145" y="2204864"/>
            <a:ext cx="3347864" cy="3943910"/>
          </a:xfrm>
          <a:prstGeom prst="rect">
            <a:avLst/>
          </a:prstGeom>
          <a:noFill/>
        </p:spPr>
      </p:pic>
    </p:spTree>
    <p:extLst>
      <p:ext uri="{BB962C8B-B14F-4D97-AF65-F5344CB8AC3E}">
        <p14:creationId xmlns:p14="http://schemas.microsoft.com/office/powerpoint/2010/main" val="614037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0934" y="116632"/>
            <a:ext cx="7200800" cy="830997"/>
          </a:xfrm>
          <a:prstGeom prst="rect">
            <a:avLst/>
          </a:prstGeom>
        </p:spPr>
        <p:txBody>
          <a:bodyPr wrap="square">
            <a:spAutoFit/>
          </a:bodyPr>
          <a:lstStyle/>
          <a:p>
            <a:pPr algn="ctr"/>
            <a:r>
              <a:rPr lang="en-GB" sz="2400" b="1" dirty="0" smtClean="0">
                <a:solidFill>
                  <a:schemeClr val="bg1"/>
                </a:solidFill>
                <a:ea typeface="+mj-ea"/>
                <a:cs typeface="+mj-cs"/>
              </a:rPr>
              <a:t>İCMALAR </a:t>
            </a:r>
            <a:r>
              <a:rPr lang="az-Latn-AZ" sz="2400" b="1" dirty="0" smtClean="0">
                <a:solidFill>
                  <a:schemeClr val="bg1"/>
                </a:solidFill>
                <a:ea typeface="+mj-ea"/>
                <a:cs typeface="+mj-cs"/>
              </a:rPr>
              <a:t>İ</a:t>
            </a:r>
            <a:r>
              <a:rPr lang="en-GB" sz="2400" b="1" dirty="0" smtClean="0">
                <a:solidFill>
                  <a:schemeClr val="bg1"/>
                </a:solidFill>
                <a:ea typeface="+mj-ea"/>
                <a:cs typeface="+mj-cs"/>
              </a:rPr>
              <a:t>QL</a:t>
            </a:r>
            <a:r>
              <a:rPr lang="az-Latn-AZ" sz="2400" b="1" dirty="0" smtClean="0">
                <a:solidFill>
                  <a:schemeClr val="bg1"/>
                </a:solidFill>
                <a:ea typeface="+mj-ea"/>
                <a:cs typeface="+mj-cs"/>
              </a:rPr>
              <a:t>İ</a:t>
            </a:r>
            <a:r>
              <a:rPr lang="en-GB" sz="2400" b="1" dirty="0" smtClean="0">
                <a:solidFill>
                  <a:schemeClr val="bg1"/>
                </a:solidFill>
                <a:ea typeface="+mj-ea"/>
                <a:cs typeface="+mj-cs"/>
              </a:rPr>
              <a:t>M DƏY</a:t>
            </a:r>
            <a:r>
              <a:rPr lang="az-Latn-AZ" sz="2400" b="1" dirty="0" smtClean="0">
                <a:solidFill>
                  <a:schemeClr val="bg1"/>
                </a:solidFill>
                <a:ea typeface="+mj-ea"/>
                <a:cs typeface="+mj-cs"/>
              </a:rPr>
              <a:t>İ</a:t>
            </a:r>
            <a:r>
              <a:rPr lang="en-GB" sz="2400" b="1" dirty="0" smtClean="0">
                <a:solidFill>
                  <a:schemeClr val="bg1"/>
                </a:solidFill>
                <a:ea typeface="+mj-ea"/>
                <a:cs typeface="+mj-cs"/>
              </a:rPr>
              <a:t>Ş</a:t>
            </a:r>
            <a:r>
              <a:rPr lang="az-Latn-AZ" sz="2400" b="1" dirty="0" smtClean="0">
                <a:solidFill>
                  <a:schemeClr val="bg1"/>
                </a:solidFill>
                <a:ea typeface="+mj-ea"/>
                <a:cs typeface="+mj-cs"/>
              </a:rPr>
              <a:t>İ</a:t>
            </a:r>
            <a:r>
              <a:rPr lang="en-GB" sz="2400" b="1" dirty="0" smtClean="0">
                <a:solidFill>
                  <a:schemeClr val="bg1"/>
                </a:solidFill>
                <a:ea typeface="+mj-ea"/>
                <a:cs typeface="+mj-cs"/>
              </a:rPr>
              <a:t>KL</a:t>
            </a:r>
            <a:r>
              <a:rPr lang="az-Latn-AZ" sz="2400" b="1" dirty="0" smtClean="0">
                <a:solidFill>
                  <a:schemeClr val="bg1"/>
                </a:solidFill>
                <a:ea typeface="+mj-ea"/>
                <a:cs typeface="+mj-cs"/>
              </a:rPr>
              <a:t>İ</a:t>
            </a:r>
            <a:r>
              <a:rPr lang="en-GB" sz="2400" b="1" dirty="0" smtClean="0">
                <a:solidFill>
                  <a:schemeClr val="bg1"/>
                </a:solidFill>
                <a:ea typeface="+mj-ea"/>
                <a:cs typeface="+mj-cs"/>
              </a:rPr>
              <a:t>Y</a:t>
            </a:r>
            <a:r>
              <a:rPr lang="az-Latn-AZ" sz="2400" b="1" dirty="0" smtClean="0">
                <a:solidFill>
                  <a:schemeClr val="bg1"/>
                </a:solidFill>
                <a:ea typeface="+mj-ea"/>
                <a:cs typeface="+mj-cs"/>
              </a:rPr>
              <a:t>İ</a:t>
            </a:r>
            <a:r>
              <a:rPr lang="en-GB" sz="2400" b="1" dirty="0" smtClean="0">
                <a:solidFill>
                  <a:schemeClr val="bg1"/>
                </a:solidFill>
                <a:ea typeface="+mj-ea"/>
                <a:cs typeface="+mj-cs"/>
              </a:rPr>
              <a:t>N</a:t>
            </a:r>
            <a:r>
              <a:rPr lang="az-Latn-AZ" sz="2400" b="1" dirty="0" smtClean="0">
                <a:solidFill>
                  <a:schemeClr val="bg1"/>
                </a:solidFill>
                <a:ea typeface="+mj-ea"/>
                <a:cs typeface="+mj-cs"/>
              </a:rPr>
              <a:t>İ</a:t>
            </a:r>
            <a:r>
              <a:rPr lang="en-GB" sz="2400" b="1" dirty="0" smtClean="0">
                <a:solidFill>
                  <a:schemeClr val="bg1"/>
                </a:solidFill>
                <a:ea typeface="+mj-ea"/>
                <a:cs typeface="+mj-cs"/>
              </a:rPr>
              <a:t>N YARATDIĞI TƏHLÜKƏLƏR</a:t>
            </a:r>
            <a:r>
              <a:rPr lang="az-Latn-AZ" sz="2400" b="1" dirty="0" smtClean="0">
                <a:solidFill>
                  <a:schemeClr val="bg1"/>
                </a:solidFill>
                <a:ea typeface="+mj-ea"/>
                <a:cs typeface="+mj-cs"/>
              </a:rPr>
              <a:t>İ </a:t>
            </a:r>
            <a:r>
              <a:rPr lang="en-GB" sz="2400" b="1" dirty="0" smtClean="0">
                <a:solidFill>
                  <a:schemeClr val="bg1"/>
                </a:solidFill>
                <a:ea typeface="+mj-ea"/>
                <a:cs typeface="+mj-cs"/>
              </a:rPr>
              <a:t>AZALTMAĞA NECƏ KÖMƏK EDƏ B</a:t>
            </a:r>
            <a:r>
              <a:rPr lang="az-Latn-AZ" sz="2400" b="1" smtClean="0">
                <a:solidFill>
                  <a:schemeClr val="bg1"/>
                </a:solidFill>
                <a:ea typeface="+mj-ea"/>
                <a:cs typeface="+mj-cs"/>
              </a:rPr>
              <a:t>İ</a:t>
            </a:r>
            <a:r>
              <a:rPr lang="en-GB" sz="2400" b="1" smtClean="0">
                <a:solidFill>
                  <a:schemeClr val="bg1"/>
                </a:solidFill>
                <a:ea typeface="+mj-ea"/>
                <a:cs typeface="+mj-cs"/>
              </a:rPr>
              <a:t>LƏR</a:t>
            </a:r>
            <a:r>
              <a:rPr lang="en-GB" sz="2400" b="1" dirty="0" smtClean="0">
                <a:solidFill>
                  <a:schemeClr val="bg1"/>
                </a:solidFill>
                <a:ea typeface="+mj-ea"/>
                <a:cs typeface="+mj-cs"/>
              </a:rPr>
              <a:t>?</a:t>
            </a:r>
            <a:endParaRPr lang="ru-RU" dirty="0">
              <a:solidFill>
                <a:schemeClr val="bg1"/>
              </a:solidFill>
            </a:endParaRPr>
          </a:p>
        </p:txBody>
      </p:sp>
      <p:sp>
        <p:nvSpPr>
          <p:cNvPr id="3" name="Прямоугольник 2"/>
          <p:cNvSpPr/>
          <p:nvPr/>
        </p:nvSpPr>
        <p:spPr>
          <a:xfrm>
            <a:off x="714364" y="1312828"/>
            <a:ext cx="4572000" cy="4708981"/>
          </a:xfrm>
          <a:prstGeom prst="rect">
            <a:avLst/>
          </a:prstGeom>
        </p:spPr>
        <p:txBody>
          <a:bodyPr wrap="square">
            <a:spAutoFit/>
          </a:bodyPr>
          <a:lstStyle/>
          <a:p>
            <a:pPr>
              <a:buFont typeface="Wingdings" pitchFamily="2" charset="2"/>
              <a:buChar char="Ø"/>
            </a:pPr>
            <a:r>
              <a:rPr lang="az-Latn-AZ"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Daha</a:t>
            </a:r>
            <a:r>
              <a:rPr lang="en-GB" sz="2000" b="1" dirty="0" smtClean="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təhlükəsiz</a:t>
            </a:r>
            <a:r>
              <a:rPr lang="en-GB" sz="2000" b="1" dirty="0">
                <a:latin typeface="Arial" panose="020B0604020202020204" pitchFamily="34" charset="0"/>
                <a:cs typeface="Arial" panose="020B0604020202020204" pitchFamily="34" charset="0"/>
              </a:rPr>
              <a:t> və </a:t>
            </a:r>
            <a:r>
              <a:rPr lang="en-GB" sz="2000" b="1" dirty="0" err="1">
                <a:latin typeface="Arial" panose="020B0604020202020204" pitchFamily="34" charset="0"/>
                <a:cs typeface="Arial" panose="020B0604020202020204" pitchFamily="34" charset="0"/>
              </a:rPr>
              <a:t>davamlı</a:t>
            </a:r>
            <a:r>
              <a:rPr lang="en-GB" sz="2000" b="1" dirty="0">
                <a:latin typeface="Arial" panose="020B0604020202020204" pitchFamily="34" charset="0"/>
                <a:cs typeface="Arial" panose="020B0604020202020204" pitchFamily="34" charset="0"/>
              </a:rPr>
              <a:t> olan </a:t>
            </a:r>
            <a:r>
              <a:rPr lang="en-GB" sz="2000" b="1" dirty="0" err="1">
                <a:latin typeface="Arial" panose="020B0604020202020204" pitchFamily="34" charset="0"/>
                <a:cs typeface="Arial" panose="020B0604020202020204" pitchFamily="34" charset="0"/>
              </a:rPr>
              <a:t>binaların</a:t>
            </a:r>
            <a:r>
              <a:rPr lang="en-GB" sz="2000" b="1" dirty="0">
                <a:latin typeface="Arial" panose="020B0604020202020204" pitchFamily="34" charset="0"/>
                <a:cs typeface="Arial" panose="020B0604020202020204" pitchFamily="34" charset="0"/>
              </a:rPr>
              <a:t> və </a:t>
            </a:r>
            <a:r>
              <a:rPr lang="en-GB" sz="2000" b="1" dirty="0" err="1">
                <a:latin typeface="Arial" panose="020B0604020202020204" pitchFamily="34" charset="0"/>
                <a:cs typeface="Arial" panose="020B0604020202020204" pitchFamily="34" charset="0"/>
              </a:rPr>
              <a:t>infrastrukturun</a:t>
            </a:r>
            <a:r>
              <a:rPr lang="en-GB" sz="2000" b="1" dirty="0">
                <a:latin typeface="Arial" panose="020B0604020202020204" pitchFamily="34" charset="0"/>
                <a:cs typeface="Arial" panose="020B0604020202020204" pitchFamily="34" charset="0"/>
              </a:rPr>
              <a:t> qurulması</a:t>
            </a:r>
            <a:r>
              <a:rPr lang="az-Latn-AZ" sz="2000" b="1" dirty="0">
                <a:latin typeface="Arial" panose="020B0604020202020204" pitchFamily="34" charset="0"/>
                <a:cs typeface="Arial" panose="020B0604020202020204" pitchFamily="34" charset="0"/>
              </a:rPr>
              <a:t>;</a:t>
            </a:r>
          </a:p>
          <a:p>
            <a:endParaRPr lang="az-Latn-AZ" sz="2000" dirty="0">
              <a:latin typeface="Arial" panose="020B0604020202020204" pitchFamily="34" charset="0"/>
              <a:cs typeface="Arial" panose="020B0604020202020204" pitchFamily="34" charset="0"/>
            </a:endParaRPr>
          </a:p>
          <a:p>
            <a:pPr>
              <a:buFont typeface="Wingdings" pitchFamily="2" charset="2"/>
              <a:buChar char="Ø"/>
            </a:pPr>
            <a:r>
              <a:rPr lang="en-GB" sz="2000"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Meşələrin</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yenidən</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əkilməsi</a:t>
            </a:r>
            <a:r>
              <a:rPr lang="en-GB" sz="2000" b="1" dirty="0">
                <a:latin typeface="Arial" panose="020B0604020202020204" pitchFamily="34" charset="0"/>
                <a:cs typeface="Arial" panose="020B0604020202020204" pitchFamily="34" charset="0"/>
              </a:rPr>
              <a:t> və </a:t>
            </a:r>
            <a:r>
              <a:rPr lang="en-GB" sz="2000" b="1" dirty="0" err="1">
                <a:latin typeface="Arial" panose="020B0604020202020204" pitchFamily="34" charset="0"/>
                <a:cs typeface="Arial" panose="020B0604020202020204" pitchFamily="34" charset="0"/>
              </a:rPr>
              <a:t>zədələnmiş</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ekosistemlərin</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bərpası</a:t>
            </a:r>
            <a:r>
              <a:rPr lang="az-Latn-AZ" sz="2000" b="1" dirty="0">
                <a:latin typeface="Arial" panose="020B0604020202020204" pitchFamily="34" charset="0"/>
                <a:cs typeface="Arial" panose="020B0604020202020204" pitchFamily="34" charset="0"/>
              </a:rPr>
              <a:t>;</a:t>
            </a:r>
          </a:p>
          <a:p>
            <a:endParaRPr lang="az-Latn-AZ" sz="2000" dirty="0">
              <a:latin typeface="Arial" panose="020B0604020202020204" pitchFamily="34" charset="0"/>
              <a:cs typeface="Arial" panose="020B0604020202020204" pitchFamily="34" charset="0"/>
            </a:endParaRPr>
          </a:p>
          <a:p>
            <a:pPr>
              <a:buFont typeface="Wingdings" pitchFamily="2" charset="2"/>
              <a:buChar char="Ø"/>
            </a:pPr>
            <a:r>
              <a:rPr lang="az-Latn-AZ"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Dəyişən</a:t>
            </a:r>
            <a:r>
              <a:rPr lang="en-GB" sz="2000" b="1" dirty="0" smtClean="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iqlim</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şəraitinə</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daha</a:t>
            </a:r>
            <a:r>
              <a:rPr lang="en-GB" sz="2000" b="1" dirty="0">
                <a:latin typeface="Arial" panose="020B0604020202020204" pitchFamily="34" charset="0"/>
                <a:cs typeface="Arial" panose="020B0604020202020204" pitchFamily="34" charset="0"/>
              </a:rPr>
              <a:t> yaxşı </a:t>
            </a:r>
            <a:r>
              <a:rPr lang="en-GB" sz="2000" b="1" dirty="0" err="1">
                <a:latin typeface="Arial" panose="020B0604020202020204" pitchFamily="34" charset="0"/>
                <a:cs typeface="Arial" panose="020B0604020202020204" pitchFamily="34" charset="0"/>
              </a:rPr>
              <a:t>uyğunlaşa</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bilmələri</a:t>
            </a:r>
            <a:r>
              <a:rPr lang="en-GB" sz="2000" b="1" dirty="0">
                <a:latin typeface="Arial" panose="020B0604020202020204" pitchFamily="34" charset="0"/>
                <a:cs typeface="Arial" panose="020B0604020202020204" pitchFamily="34" charset="0"/>
              </a:rPr>
              <a:t> üçün </a:t>
            </a:r>
            <a:r>
              <a:rPr lang="en-GB" sz="2000" b="1" dirty="0" err="1">
                <a:latin typeface="Arial" panose="020B0604020202020204" pitchFamily="34" charset="0"/>
                <a:cs typeface="Arial" panose="020B0604020202020204" pitchFamily="34" charset="0"/>
              </a:rPr>
              <a:t>bitkilərin</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diversifikasiyası</a:t>
            </a:r>
            <a:r>
              <a:rPr lang="az-Latn-AZ" sz="2000" b="1" dirty="0">
                <a:latin typeface="Arial" panose="020B0604020202020204" pitchFamily="34" charset="0"/>
                <a:cs typeface="Arial" panose="020B0604020202020204" pitchFamily="34" charset="0"/>
              </a:rPr>
              <a:t>;</a:t>
            </a:r>
          </a:p>
          <a:p>
            <a:endParaRPr lang="az-Latn-AZ" sz="2000" dirty="0">
              <a:latin typeface="Arial" panose="020B0604020202020204" pitchFamily="34" charset="0"/>
              <a:cs typeface="Arial" panose="020B0604020202020204" pitchFamily="34" charset="0"/>
            </a:endParaRPr>
          </a:p>
          <a:p>
            <a:pPr>
              <a:buFont typeface="Wingdings" pitchFamily="2" charset="2"/>
              <a:buChar char="Ø"/>
            </a:pPr>
            <a:r>
              <a:rPr lang="az-Latn-AZ"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Təbii</a:t>
            </a:r>
            <a:r>
              <a:rPr lang="en-GB" sz="2000" b="1" dirty="0" smtClean="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fəlakətlərin</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qarşısının</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alınması</a:t>
            </a:r>
            <a:r>
              <a:rPr lang="en-GB" sz="2000" b="1" dirty="0">
                <a:latin typeface="Arial" panose="020B0604020202020204" pitchFamily="34" charset="0"/>
                <a:cs typeface="Arial" panose="020B0604020202020204" pitchFamily="34" charset="0"/>
              </a:rPr>
              <a:t> və </a:t>
            </a:r>
            <a:r>
              <a:rPr lang="en-GB" sz="2000" b="1" dirty="0" err="1">
                <a:latin typeface="Arial" panose="020B0604020202020204" pitchFamily="34" charset="0"/>
                <a:cs typeface="Arial" panose="020B0604020202020204" pitchFamily="34" charset="0"/>
              </a:rPr>
              <a:t>idarə</a:t>
            </a:r>
            <a:r>
              <a:rPr lang="en-GB" sz="2000" b="1" dirty="0">
                <a:latin typeface="Arial" panose="020B0604020202020204" pitchFamily="34" charset="0"/>
                <a:cs typeface="Arial" panose="020B0604020202020204" pitchFamily="34" charset="0"/>
              </a:rPr>
              <a:t> olunması üçün </a:t>
            </a:r>
            <a:r>
              <a:rPr lang="en-GB" sz="2000" b="1" dirty="0" err="1">
                <a:latin typeface="Arial" panose="020B0604020202020204" pitchFamily="34" charset="0"/>
                <a:cs typeface="Arial" panose="020B0604020202020204" pitchFamily="34" charset="0"/>
              </a:rPr>
              <a:t>innovativ</a:t>
            </a:r>
            <a:r>
              <a:rPr lang="en-GB" sz="2000" b="1" dirty="0">
                <a:latin typeface="Arial" panose="020B0604020202020204" pitchFamily="34" charset="0"/>
                <a:cs typeface="Arial" panose="020B0604020202020204" pitchFamily="34" charset="0"/>
              </a:rPr>
              <a:t> </a:t>
            </a:r>
            <a:r>
              <a:rPr lang="en-GB" sz="2000" b="1" dirty="0" err="1">
                <a:latin typeface="Arial" panose="020B0604020202020204" pitchFamily="34" charset="0"/>
                <a:cs typeface="Arial" panose="020B0604020202020204" pitchFamily="34" charset="0"/>
              </a:rPr>
              <a:t>həllərin</a:t>
            </a:r>
            <a:r>
              <a:rPr lang="en-GB" sz="2000" b="1" dirty="0">
                <a:latin typeface="Arial" panose="020B0604020202020204" pitchFamily="34" charset="0"/>
                <a:cs typeface="Arial" panose="020B0604020202020204" pitchFamily="34" charset="0"/>
              </a:rPr>
              <a:t> araşdırılması və </a:t>
            </a:r>
            <a:r>
              <a:rPr lang="en-GB" sz="2000" b="1" dirty="0" err="1">
                <a:latin typeface="Arial" panose="020B0604020202020204" pitchFamily="34" charset="0"/>
                <a:cs typeface="Arial" panose="020B0604020202020204" pitchFamily="34" charset="0"/>
              </a:rPr>
              <a:t>hazırlanması</a:t>
            </a:r>
            <a:r>
              <a:rPr lang="az-Latn-AZ" sz="2000" b="1" dirty="0" smtClean="0">
                <a:latin typeface="Arial" panose="020B0604020202020204" pitchFamily="34" charset="0"/>
                <a:cs typeface="Arial" panose="020B0604020202020204" pitchFamily="34" charset="0"/>
              </a:rPr>
              <a:t>.</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1770" y="1484788"/>
            <a:ext cx="37496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21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1" y="116632"/>
            <a:ext cx="6768752" cy="830997"/>
          </a:xfrm>
          <a:prstGeom prst="rect">
            <a:avLst/>
          </a:prstGeom>
        </p:spPr>
        <p:txBody>
          <a:bodyPr wrap="square">
            <a:spAutoFit/>
          </a:bodyPr>
          <a:lstStyle/>
          <a:p>
            <a:pPr marL="176213" lvl="0"/>
            <a:r>
              <a:rPr lang="az-Latn-AZ" sz="2400" dirty="0">
                <a:solidFill>
                  <a:prstClr val="white"/>
                </a:solidFill>
                <a:latin typeface="Arial" pitchFamily="34" charset="0"/>
                <a:cs typeface="Arial" pitchFamily="34" charset="0"/>
              </a:rPr>
              <a:t>CF “İqlim Dəyişmələrinə Milli Adaptasiya Planının hazırlanması üçün dəstək proqramı</a:t>
            </a:r>
            <a:endParaRPr lang="tr-TR" sz="2400" b="1" dirty="0">
              <a:solidFill>
                <a:prstClr val="white">
                  <a:lumMod val="95000"/>
                </a:prstClr>
              </a:solidFill>
              <a:latin typeface="Arial" pitchFamily="34" charset="0"/>
              <a:cs typeface="Arial"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065" y="1449648"/>
            <a:ext cx="309634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51521" y="1466558"/>
            <a:ext cx="5256584" cy="4185761"/>
          </a:xfrm>
          <a:prstGeom prst="rect">
            <a:avLst/>
          </a:prstGeom>
        </p:spPr>
        <p:txBody>
          <a:bodyPr wrap="square">
            <a:spAutoFit/>
          </a:bodyPr>
          <a:lstStyle/>
          <a:p>
            <a:pPr lvl="0" algn="just">
              <a:buFont typeface="Arial" pitchFamily="34" charset="0"/>
              <a:buChar char="•"/>
              <a:defRPr/>
            </a:pPr>
            <a:r>
              <a:rPr lang="az-Latn-AZ" sz="1400" dirty="0">
                <a:solidFill>
                  <a:prstClr val="black"/>
                </a:solidFill>
                <a:latin typeface="Arial" pitchFamily="34" charset="0"/>
                <a:cs typeface="Arial" pitchFamily="34" charset="0"/>
              </a:rPr>
              <a:t>2021- ci ilin fevral </a:t>
            </a:r>
            <a:r>
              <a:rPr lang="az-Latn-AZ" sz="1400" dirty="0" smtClean="0">
                <a:solidFill>
                  <a:prstClr val="black"/>
                </a:solidFill>
                <a:latin typeface="Arial" pitchFamily="34" charset="0"/>
                <a:cs typeface="Arial" pitchFamily="34" charset="0"/>
              </a:rPr>
              <a:t>ayından </a:t>
            </a:r>
            <a:r>
              <a:rPr lang="az-Latn-AZ" sz="1400" dirty="0">
                <a:solidFill>
                  <a:prstClr val="black"/>
                </a:solidFill>
                <a:latin typeface="Arial" pitchFamily="34" charset="0"/>
                <a:cs typeface="Arial" pitchFamily="34" charset="0"/>
              </a:rPr>
              <a:t>“Azərbaycanda  iqlim dəyişmələrinə uyğunlaşma fəaliyyətinin planlaşdırılmasına və həyata keçirilməsinə dəstək” texniki yardım layihəsinin həyata keçirilməsinə başlanmışıdır</a:t>
            </a:r>
          </a:p>
          <a:p>
            <a:pPr lvl="0" algn="just">
              <a:defRPr/>
            </a:pPr>
            <a:endParaRPr lang="az-Latn-AZ" sz="1400" dirty="0">
              <a:solidFill>
                <a:prstClr val="black"/>
              </a:solidFill>
              <a:latin typeface="Arial" pitchFamily="34" charset="0"/>
              <a:cs typeface="Arial" pitchFamily="34" charset="0"/>
            </a:endParaRPr>
          </a:p>
          <a:p>
            <a:pPr lvl="0" algn="just">
              <a:buFont typeface="Arial" pitchFamily="34" charset="0"/>
              <a:buChar char="•"/>
              <a:defRPr/>
            </a:pPr>
            <a:r>
              <a:rPr lang="az-Latn-AZ" sz="1400" dirty="0">
                <a:solidFill>
                  <a:prstClr val="black"/>
                </a:solidFill>
                <a:latin typeface="Arial" pitchFamily="34" charset="0"/>
                <a:cs typeface="Arial" pitchFamily="34" charset="0"/>
              </a:rPr>
              <a:t>ETSN tərəfdaşlığı  ilə BMT-nin  İnkişaf Proqramı tərəfindən  həyata keçirilir </a:t>
            </a:r>
          </a:p>
          <a:p>
            <a:pPr lvl="0" algn="just">
              <a:buFont typeface="Arial" pitchFamily="34" charset="0"/>
              <a:buChar char="•"/>
              <a:defRPr/>
            </a:pPr>
            <a:endParaRPr lang="az-Latn-AZ" sz="1400" dirty="0">
              <a:solidFill>
                <a:prstClr val="black"/>
              </a:solidFill>
              <a:latin typeface="Arial" pitchFamily="34" charset="0"/>
              <a:cs typeface="Arial" pitchFamily="34" charset="0"/>
            </a:endParaRPr>
          </a:p>
          <a:p>
            <a:pPr lvl="0" algn="just">
              <a:buFont typeface="Arial" pitchFamily="34" charset="0"/>
              <a:buChar char="•"/>
              <a:defRPr/>
            </a:pPr>
            <a:r>
              <a:rPr lang="az-Latn-AZ" sz="1400" dirty="0">
                <a:solidFill>
                  <a:prstClr val="black"/>
                </a:solidFill>
                <a:latin typeface="Arial" pitchFamily="34" charset="0"/>
                <a:cs typeface="Arial" pitchFamily="34" charset="0"/>
              </a:rPr>
              <a:t>Yaşıl İqlim Fondu tərəfindən Maliyyələşdirilir </a:t>
            </a:r>
          </a:p>
          <a:p>
            <a:pPr lvl="0" algn="just">
              <a:defRPr/>
            </a:pPr>
            <a:endParaRPr lang="az-Latn-AZ" sz="1400" dirty="0">
              <a:solidFill>
                <a:prstClr val="black"/>
              </a:solidFill>
              <a:latin typeface="Arial" pitchFamily="34" charset="0"/>
              <a:cs typeface="Arial" pitchFamily="34" charset="0"/>
            </a:endParaRPr>
          </a:p>
          <a:p>
            <a:pPr lvl="0" algn="just">
              <a:buFont typeface="Arial" pitchFamily="34" charset="0"/>
              <a:buChar char="•"/>
              <a:defRPr/>
            </a:pPr>
            <a:r>
              <a:rPr lang="az-Latn-AZ" sz="1400" dirty="0">
                <a:solidFill>
                  <a:prstClr val="black"/>
                </a:solidFill>
                <a:latin typeface="Arial" pitchFamily="34" charset="0"/>
                <a:cs typeface="Arial" pitchFamily="34" charset="0"/>
              </a:rPr>
              <a:t> Üç prioritet sahədə (su,kənd təsərrüfatı və sahilyanı ərazilər) iqlim dəyişikliyinə uyğunlaşma tədbirlərinin təkmilləşdirilməsində Azərbaycan Hökumətinə yardım edəcəkdir. </a:t>
            </a:r>
          </a:p>
          <a:p>
            <a:pPr lvl="0" algn="just">
              <a:defRPr/>
            </a:pPr>
            <a:endParaRPr lang="az-Latn-AZ" sz="1400" dirty="0">
              <a:solidFill>
                <a:prstClr val="black"/>
              </a:solidFill>
              <a:latin typeface="Arial" pitchFamily="34" charset="0"/>
              <a:cs typeface="Arial" pitchFamily="34" charset="0"/>
            </a:endParaRPr>
          </a:p>
          <a:p>
            <a:pPr lvl="0" algn="just">
              <a:buFont typeface="Arial" pitchFamily="34" charset="0"/>
              <a:buChar char="•"/>
              <a:defRPr/>
            </a:pPr>
            <a:r>
              <a:rPr lang="az-Latn-AZ" sz="1400" dirty="0">
                <a:solidFill>
                  <a:prstClr val="black"/>
                </a:solidFill>
                <a:latin typeface="Arial" pitchFamily="34" charset="0"/>
                <a:cs typeface="Arial" pitchFamily="34" charset="0"/>
              </a:rPr>
              <a:t>Milli Uyğunlaşma Planının hazırlanmasına dəstəyin məqsədi həm milli, həm yerli səviyyədə səmərəli uyğunlaşma prosesi üçün baryerləri azaldacaq və ya aradan qaldıracaq tədbir və fəaliyyətlərin icrası vasitəsilə bu üç sektorda iqlim dəyişikliyinə  dözümlülük və uyğunlaşma potensialını artırmaqdır. </a:t>
            </a:r>
            <a:endParaRPr lang="ru-RU"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5396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3"/>
            <a:ext cx="8229600" cy="5078155"/>
          </a:xfrm>
        </p:spPr>
        <p:txBody>
          <a:bodyPr/>
          <a:lstStyle/>
          <a:p>
            <a:endParaRPr lang="ru-RU" dirty="0"/>
          </a:p>
        </p:txBody>
      </p:sp>
      <p:sp>
        <p:nvSpPr>
          <p:cNvPr id="4" name="Freeform 6">
            <a:extLst>
              <a:ext uri="{FF2B5EF4-FFF2-40B4-BE49-F238E27FC236}">
                <a16:creationId xmlns="" xmlns:a16="http://schemas.microsoft.com/office/drawing/2014/main" id="{B9D93730-8C7D-423D-9137-597B5FA657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5" name="Freeform 23">
            <a:extLst>
              <a:ext uri="{FF2B5EF4-FFF2-40B4-BE49-F238E27FC236}">
                <a16:creationId xmlns="" xmlns:a16="http://schemas.microsoft.com/office/drawing/2014/main" id="{5109BC2F-9616-4D7D-9E98-57898009A8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0" y="0"/>
            <a:ext cx="3477754"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 xmlns:a16="http://schemas.microsoft.com/office/drawing/2014/main" id="{231E7A48-33E1-4605-8749-F92C18E443F6}"/>
              </a:ext>
            </a:extLst>
          </p:cNvPr>
          <p:cNvSpPr txBox="1">
            <a:spLocks/>
          </p:cNvSpPr>
          <p:nvPr/>
        </p:nvSpPr>
        <p:spPr>
          <a:xfrm>
            <a:off x="512830" y="1193801"/>
            <a:ext cx="2452097" cy="4565391"/>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err="1">
                <a:ln>
                  <a:noFill/>
                </a:ln>
                <a:solidFill>
                  <a:schemeClr val="tx1"/>
                </a:solidFill>
                <a:effectLst/>
                <a:uLnTx/>
                <a:uFillTx/>
                <a:latin typeface="+mj-lt"/>
                <a:ea typeface="+mj-ea"/>
                <a:cs typeface="+mj-cs"/>
              </a:rPr>
              <a:t>Nəticələr</a:t>
            </a:r>
            <a:r>
              <a:rPr kumimoji="0" lang="en-US" sz="4800" b="0" i="0" u="none" strike="noStrike" kern="1200" cap="none" spc="0" normalizeH="0" baseline="0" noProof="0" dirty="0">
                <a:ln>
                  <a:noFill/>
                </a:ln>
                <a:solidFill>
                  <a:schemeClr val="tx1"/>
                </a:solidFill>
                <a:effectLst/>
                <a:uLnTx/>
                <a:uFillTx/>
                <a:latin typeface="+mj-lt"/>
                <a:ea typeface="+mj-ea"/>
                <a:cs typeface="+mj-cs"/>
              </a:rPr>
              <a:t> </a:t>
            </a:r>
            <a:r>
              <a:rPr kumimoji="0" lang="az-Latn-AZ" sz="4800" b="0" i="0" u="none" strike="noStrike" kern="1200" cap="none" spc="0" normalizeH="0" baseline="0" noProof="0" dirty="0">
                <a:ln>
                  <a:noFill/>
                </a:ln>
                <a:solidFill>
                  <a:schemeClr val="tx1"/>
                </a:solidFill>
                <a:effectLst/>
                <a:uLnTx/>
                <a:uFillTx/>
                <a:latin typeface="+mj-lt"/>
                <a:ea typeface="+mj-ea"/>
                <a:cs typeface="+mj-cs"/>
              </a:rPr>
              <a:t/>
            </a:r>
            <a:br>
              <a:rPr kumimoji="0" lang="az-Latn-AZ" sz="4800" b="0" i="0" u="none" strike="noStrike" kern="1200" cap="none" spc="0" normalizeH="0" baseline="0" noProof="0" dirty="0">
                <a:ln>
                  <a:noFill/>
                </a:ln>
                <a:solidFill>
                  <a:schemeClr val="tx1"/>
                </a:solidFill>
                <a:effectLst/>
                <a:uLnTx/>
                <a:uFillTx/>
                <a:latin typeface="+mj-lt"/>
                <a:ea typeface="+mj-ea"/>
                <a:cs typeface="+mj-cs"/>
              </a:rPr>
            </a:br>
            <a:r>
              <a:rPr kumimoji="0" lang="az-Latn-AZ" sz="4800" b="0" i="0" u="none" strike="noStrike" kern="1200" cap="none" spc="0" normalizeH="0" baseline="0" noProof="0" dirty="0">
                <a:ln>
                  <a:noFill/>
                </a:ln>
                <a:solidFill>
                  <a:schemeClr val="tx1"/>
                </a:solidFill>
                <a:effectLst/>
                <a:uLnTx/>
                <a:uFillTx/>
                <a:latin typeface="+mj-lt"/>
                <a:ea typeface="+mj-ea"/>
                <a:cs typeface="+mj-cs"/>
              </a:rPr>
              <a:t/>
            </a:r>
            <a:br>
              <a:rPr kumimoji="0" lang="az-Latn-AZ" sz="4800" b="0" i="0" u="none" strike="noStrike" kern="1200" cap="none" spc="0" normalizeH="0" baseline="0" noProof="0" dirty="0">
                <a:ln>
                  <a:noFill/>
                </a:ln>
                <a:solidFill>
                  <a:schemeClr val="tx1"/>
                </a:solidFill>
                <a:effectLst/>
                <a:uLnTx/>
                <a:uFillTx/>
                <a:latin typeface="+mj-lt"/>
                <a:ea typeface="+mj-ea"/>
                <a:cs typeface="+mj-cs"/>
              </a:rPr>
            </a:br>
            <a:endParaRPr kumimoji="0" lang="az-Latn-AZ"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err="1">
                <a:ln>
                  <a:noFill/>
                </a:ln>
                <a:solidFill>
                  <a:schemeClr val="tx1"/>
                </a:solidFill>
                <a:effectLst/>
                <a:uLnTx/>
                <a:uFillTx/>
                <a:latin typeface="+mj-lt"/>
                <a:ea typeface="+mj-ea"/>
                <a:cs typeface="+mj-cs"/>
              </a:rPr>
              <a:t>Hədəflər</a:t>
            </a:r>
            <a:r>
              <a:rPr kumimoji="0" lang="en-US" sz="4800" b="0" i="0" u="none" strike="noStrike" kern="1200" cap="none" spc="0" normalizeH="0" baseline="0" noProof="0" dirty="0">
                <a:ln>
                  <a:noFill/>
                </a:ln>
                <a:solidFill>
                  <a:schemeClr val="tx1"/>
                </a:solidFill>
                <a:effectLst/>
                <a:uLnTx/>
                <a:uFillTx/>
                <a:latin typeface="+mj-lt"/>
                <a:ea typeface="+mj-ea"/>
                <a:cs typeface="+mj-cs"/>
              </a:rPr>
              <a:t> </a:t>
            </a:r>
          </a:p>
        </p:txBody>
      </p:sp>
      <p:graphicFrame>
        <p:nvGraphicFramePr>
          <p:cNvPr id="7" name="TextBox 2">
            <a:extLst>
              <a:ext uri="{FF2B5EF4-FFF2-40B4-BE49-F238E27FC236}">
                <a16:creationId xmlns="" xmlns:a16="http://schemas.microsoft.com/office/drawing/2014/main" id="{CCE4B6A6-39AC-4E0C-905B-3F4F7B4DD605}"/>
              </a:ext>
            </a:extLst>
          </p:cNvPr>
          <p:cNvGraphicFramePr/>
          <p:nvPr>
            <p:extLst>
              <p:ext uri="{D42A27DB-BD31-4B8C-83A1-F6EECF244321}">
                <p14:modId xmlns:p14="http://schemas.microsoft.com/office/powerpoint/2010/main" val="1224090886"/>
              </p:ext>
            </p:extLst>
          </p:nvPr>
        </p:nvGraphicFramePr>
        <p:xfrm>
          <a:off x="3995937" y="3464068"/>
          <a:ext cx="4248472" cy="3092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3">
            <a:extLst>
              <a:ext uri="{FF2B5EF4-FFF2-40B4-BE49-F238E27FC236}">
                <a16:creationId xmlns="" xmlns:a16="http://schemas.microsoft.com/office/drawing/2014/main" id="{34777B3A-DBDE-427F-9DBA-61FCF3319BB9}"/>
              </a:ext>
            </a:extLst>
          </p:cNvPr>
          <p:cNvGraphicFramePr/>
          <p:nvPr>
            <p:extLst>
              <p:ext uri="{D42A27DB-BD31-4B8C-83A1-F6EECF244321}">
                <p14:modId xmlns:p14="http://schemas.microsoft.com/office/powerpoint/2010/main" val="747037546"/>
              </p:ext>
            </p:extLst>
          </p:nvPr>
        </p:nvGraphicFramePr>
        <p:xfrm>
          <a:off x="3851923" y="476672"/>
          <a:ext cx="4392488" cy="2667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2684" y="20959"/>
            <a:ext cx="5827709" cy="954107"/>
          </a:xfrm>
          <a:prstGeom prst="rect">
            <a:avLst/>
          </a:prstGeom>
        </p:spPr>
        <p:txBody>
          <a:bodyPr wrap="square">
            <a:spAutoFit/>
          </a:bodyPr>
          <a:lstStyle/>
          <a:p>
            <a:pPr algn="ctr"/>
            <a:r>
              <a:rPr lang="az-Latn-AZ" sz="2800" b="1" dirty="0">
                <a:solidFill>
                  <a:schemeClr val="bg1"/>
                </a:solidFill>
                <a:ea typeface="+mj-ea"/>
                <a:cs typeface="+mj-cs"/>
              </a:rPr>
              <a:t>NAP layihəsi çərçivəsində icmalarla iqlim dəyişmələri təbliğatı </a:t>
            </a:r>
            <a:endParaRPr lang="ru-RU" dirty="0">
              <a:solidFill>
                <a:schemeClr val="bg1"/>
              </a:solidFill>
            </a:endParaRPr>
          </a:p>
        </p:txBody>
      </p:sp>
      <p:sp>
        <p:nvSpPr>
          <p:cNvPr id="3" name="Прямоугольник 2"/>
          <p:cNvSpPr/>
          <p:nvPr/>
        </p:nvSpPr>
        <p:spPr>
          <a:xfrm>
            <a:off x="323528" y="1196752"/>
            <a:ext cx="8424936" cy="4745915"/>
          </a:xfrm>
          <a:prstGeom prst="rect">
            <a:avLst/>
          </a:prstGeom>
        </p:spPr>
        <p:txBody>
          <a:bodyPr wrap="square">
            <a:spAutoFit/>
          </a:bodyPr>
          <a:lstStyle/>
          <a:p>
            <a:pPr marL="342900" lvl="0" indent="-342900" algn="just">
              <a:spcBef>
                <a:spcPct val="20000"/>
              </a:spcBef>
              <a:buFont typeface="Arial" pitchFamily="34" charset="0"/>
              <a:buChar char="•"/>
            </a:pPr>
            <a:r>
              <a:rPr lang="az-Latn-AZ" sz="2400" dirty="0">
                <a:solidFill>
                  <a:prstClr val="black"/>
                </a:solidFill>
                <a:latin typeface="Arial" pitchFamily="34" charset="0"/>
                <a:cs typeface="Arial" pitchFamily="34" charset="0"/>
              </a:rPr>
              <a:t>2023 –cü ilin 25-26 oktyabr tarixlərində Şamaxı və Qobustan regionlarına səfərlər həyata keçirilmişdir</a:t>
            </a:r>
            <a:r>
              <a:rPr lang="ru-RU" sz="2400" dirty="0">
                <a:solidFill>
                  <a:prstClr val="black"/>
                </a:solidFill>
                <a:latin typeface="Arial" pitchFamily="34" charset="0"/>
                <a:cs typeface="Arial" pitchFamily="34" charset="0"/>
              </a:rPr>
              <a:t>;</a:t>
            </a:r>
            <a:r>
              <a:rPr lang="az-Latn-AZ" sz="2400" dirty="0">
                <a:solidFill>
                  <a:prstClr val="black"/>
                </a:solidFill>
                <a:latin typeface="Arial" pitchFamily="34" charset="0"/>
                <a:cs typeface="Arial" pitchFamily="34" charset="0"/>
              </a:rPr>
              <a:t> </a:t>
            </a:r>
            <a:endParaRPr lang="ru-RU" sz="2400" dirty="0">
              <a:solidFill>
                <a:prstClr val="black"/>
              </a:solidFill>
              <a:latin typeface="Arial" pitchFamily="34" charset="0"/>
              <a:cs typeface="Arial" pitchFamily="34" charset="0"/>
            </a:endParaRPr>
          </a:p>
          <a:p>
            <a:pPr marL="342900" lvl="0" indent="-342900" algn="just">
              <a:spcBef>
                <a:spcPct val="20000"/>
              </a:spcBef>
              <a:buFont typeface="Arial" pitchFamily="34" charset="0"/>
              <a:buChar char="•"/>
            </a:pPr>
            <a:r>
              <a:rPr lang="az-Latn-AZ" sz="2400" dirty="0" smtClean="0">
                <a:solidFill>
                  <a:prstClr val="black"/>
                </a:solidFill>
                <a:latin typeface="Arial" pitchFamily="34" charset="0"/>
                <a:cs typeface="Arial" pitchFamily="34" charset="0"/>
              </a:rPr>
              <a:t>Səfərlərin </a:t>
            </a:r>
            <a:r>
              <a:rPr lang="az-Latn-AZ" sz="2400" dirty="0">
                <a:solidFill>
                  <a:prstClr val="black"/>
                </a:solidFill>
                <a:latin typeface="Arial" pitchFamily="34" charset="0"/>
                <a:cs typeface="Arial" pitchFamily="34" charset="0"/>
              </a:rPr>
              <a:t>əsas məqsədi iqlim dəyişmələrinin regionlardakı mənfi təsirləri ilə tanışlıq və müvafiq uyğunlaşma tədbirlərinin öyrənilməsi və müzakirəsi olmuşdur</a:t>
            </a:r>
            <a:r>
              <a:rPr lang="ru-RU" sz="2400" dirty="0">
                <a:solidFill>
                  <a:prstClr val="black"/>
                </a:solidFill>
                <a:latin typeface="Arial" pitchFamily="34" charset="0"/>
                <a:cs typeface="Arial" pitchFamily="34" charset="0"/>
              </a:rPr>
              <a:t>;</a:t>
            </a:r>
          </a:p>
          <a:p>
            <a:pPr marL="342900" lvl="0" indent="-342900" algn="just">
              <a:spcBef>
                <a:spcPct val="20000"/>
              </a:spcBef>
              <a:buFont typeface="Arial" pitchFamily="34" charset="0"/>
              <a:buChar char="•"/>
            </a:pPr>
            <a:r>
              <a:rPr lang="az-Latn-AZ" sz="2400" dirty="0" smtClean="0">
                <a:solidFill>
                  <a:prstClr val="black"/>
                </a:solidFill>
                <a:latin typeface="Arial" pitchFamily="34" charset="0"/>
                <a:cs typeface="Arial" pitchFamily="34" charset="0"/>
              </a:rPr>
              <a:t>İqlim </a:t>
            </a:r>
            <a:r>
              <a:rPr lang="az-Latn-AZ" sz="2400" dirty="0">
                <a:solidFill>
                  <a:prstClr val="black"/>
                </a:solidFill>
                <a:latin typeface="Arial" pitchFamily="34" charset="0"/>
                <a:cs typeface="Arial" pitchFamily="34" charset="0"/>
              </a:rPr>
              <a:t>dəyişmələrinə uyğunlaşma üzrə bilik və bacarıqların artırılması üçün cari ilin 2-3 may tarixlərində Ələt, Hacıqabul və Neftçala regionlarına edilmiş səfərlərdə iqlim dəyişikliyinin regionlardakı mənfi təsirləri ilə tanışlıq və müvafiq uyğunlaşma tədbirlərinin öyrənilməsi və müzakirəsi olmuşdur</a:t>
            </a:r>
            <a:r>
              <a:rPr lang="az-Latn-AZ" sz="2400" dirty="0">
                <a:solidFill>
                  <a:prstClr val="black"/>
                </a:solidFill>
              </a:rPr>
              <a:t>.</a:t>
            </a:r>
            <a:endParaRPr lang="ru-RU" sz="2400" dirty="0">
              <a:solidFill>
                <a:prstClr val="black"/>
              </a:solidFill>
            </a:endParaRPr>
          </a:p>
          <a:p>
            <a:pPr marL="342900" lvl="0" indent="-342900" algn="just">
              <a:spcBef>
                <a:spcPct val="20000"/>
              </a:spcBef>
              <a:buFont typeface="Arial" pitchFamily="34" charset="0"/>
              <a:buChar char="•"/>
            </a:pPr>
            <a:endParaRPr lang="ru-RU" sz="2400" dirty="0">
              <a:solidFill>
                <a:prstClr val="black"/>
              </a:solidFill>
            </a:endParaRPr>
          </a:p>
        </p:txBody>
      </p:sp>
    </p:spTree>
    <p:extLst>
      <p:ext uri="{BB962C8B-B14F-4D97-AF65-F5344CB8AC3E}">
        <p14:creationId xmlns:p14="http://schemas.microsoft.com/office/powerpoint/2010/main" val="426578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30" y="355393"/>
            <a:ext cx="4896544" cy="400110"/>
          </a:xfrm>
          <a:prstGeom prst="rect">
            <a:avLst/>
          </a:prstGeom>
        </p:spPr>
        <p:txBody>
          <a:bodyPr wrap="square">
            <a:spAutoFit/>
          </a:bodyPr>
          <a:lstStyle/>
          <a:p>
            <a:pPr lvl="0" algn="ctr">
              <a:spcBef>
                <a:spcPct val="0"/>
              </a:spcBef>
              <a:defRPr/>
            </a:pPr>
            <a:r>
              <a:rPr lang="az-Latn-AZ" sz="2000" b="1" dirty="0">
                <a:solidFill>
                  <a:schemeClr val="bg1"/>
                </a:solidFill>
                <a:latin typeface="Arial" panose="020B0604020202020204" pitchFamily="34" charset="0"/>
                <a:cs typeface="Arial" panose="020B0604020202020204" pitchFamily="34" charset="0"/>
              </a:rPr>
              <a:t>GLOBAL TEMPERATUR DƏYİŞMƏSİ</a:t>
            </a:r>
            <a:r>
              <a:rPr lang="tr-TR" sz="2000" b="1" spc="40" dirty="0">
                <a:solidFill>
                  <a:schemeClr val="bg1"/>
                </a:solidFill>
                <a:latin typeface="Arial" panose="020B0604020202020204" pitchFamily="34" charset="0"/>
                <a:cs typeface="Arial" panose="020B0604020202020204" pitchFamily="34" charset="0"/>
              </a:rPr>
              <a:t> </a:t>
            </a:r>
          </a:p>
        </p:txBody>
      </p:sp>
      <p:sp>
        <p:nvSpPr>
          <p:cNvPr id="3" name="Прямоугольник 2"/>
          <p:cNvSpPr/>
          <p:nvPr/>
        </p:nvSpPr>
        <p:spPr>
          <a:xfrm>
            <a:off x="251520" y="1412778"/>
            <a:ext cx="3744416" cy="4524315"/>
          </a:xfrm>
          <a:prstGeom prst="rect">
            <a:avLst/>
          </a:prstGeom>
        </p:spPr>
        <p:txBody>
          <a:bodyPr wrap="square">
            <a:spAutoFit/>
          </a:bodyPr>
          <a:lstStyle/>
          <a:p>
            <a:pPr lvl="0" algn="ctr">
              <a:defRPr sz="3200" spc="0">
                <a:solidFill>
                  <a:srgbClr val="FFFFFF"/>
                </a:solidFill>
                <a:latin typeface="Helvetica Neue Medium"/>
                <a:ea typeface="Helvetica Neue Medium"/>
                <a:cs typeface="Helvetica Neue Medium"/>
                <a:sym typeface="Helvetica Neue Medium"/>
              </a:defRPr>
            </a:pPr>
            <a:r>
              <a:rPr lang="az-Cyrl-AZ" sz="2400" dirty="0">
                <a:solidFill>
                  <a:prstClr val="black">
                    <a:lumMod val="75000"/>
                    <a:lumOff val="25000"/>
                  </a:prstClr>
                </a:solidFill>
                <a:latin typeface="Arial" pitchFamily="34" charset="0"/>
                <a:cs typeface="Arial" pitchFamily="34" charset="0"/>
                <a:sym typeface="Helvetica Neue Medium"/>
              </a:rPr>
              <a:t>İqlim Dəyişmələri üzrə Hökümətlərarası Ekspertlər qrupunun son qiymətləndirmə hesabatına görə son 100 ildə Yer kürəsində orta temperatur 0,8</a:t>
            </a:r>
            <a:r>
              <a:rPr lang="az-Cyrl-AZ" sz="2400" baseline="30000" dirty="0">
                <a:solidFill>
                  <a:prstClr val="black">
                    <a:lumMod val="75000"/>
                    <a:lumOff val="25000"/>
                  </a:prstClr>
                </a:solidFill>
                <a:latin typeface="Arial" pitchFamily="34" charset="0"/>
                <a:cs typeface="Arial" pitchFamily="34" charset="0"/>
                <a:sym typeface="Helvetica Neue Medium"/>
              </a:rPr>
              <a:t>0</a:t>
            </a:r>
            <a:r>
              <a:rPr lang="en-US" sz="2400" dirty="0">
                <a:solidFill>
                  <a:prstClr val="black">
                    <a:lumMod val="75000"/>
                    <a:lumOff val="25000"/>
                  </a:prstClr>
                </a:solidFill>
                <a:latin typeface="Arial" pitchFamily="34" charset="0"/>
                <a:cs typeface="Arial" pitchFamily="34" charset="0"/>
                <a:sym typeface="Helvetica Neue Medium"/>
              </a:rPr>
              <a:t>C</a:t>
            </a:r>
            <a:r>
              <a:rPr lang="az-Cyrl-AZ" sz="2400" dirty="0">
                <a:solidFill>
                  <a:prstClr val="black">
                    <a:lumMod val="75000"/>
                    <a:lumOff val="25000"/>
                  </a:prstClr>
                </a:solidFill>
                <a:latin typeface="Arial" pitchFamily="34" charset="0"/>
                <a:cs typeface="Arial" pitchFamily="34" charset="0"/>
                <a:sym typeface="Helvetica Neue Medium"/>
              </a:rPr>
              <a:t> art</a:t>
            </a:r>
            <a:r>
              <a:rPr lang="az-Latn-AZ" sz="2400" dirty="0">
                <a:solidFill>
                  <a:prstClr val="black">
                    <a:lumMod val="75000"/>
                    <a:lumOff val="25000"/>
                  </a:prstClr>
                </a:solidFill>
                <a:latin typeface="Arial" pitchFamily="34" charset="0"/>
                <a:cs typeface="Arial" pitchFamily="34" charset="0"/>
                <a:sym typeface="Helvetica Neue Medium"/>
              </a:rPr>
              <a:t>mışdır</a:t>
            </a:r>
            <a:r>
              <a:rPr lang="az-Cyrl-AZ" sz="2400" dirty="0">
                <a:solidFill>
                  <a:prstClr val="black">
                    <a:lumMod val="75000"/>
                    <a:lumOff val="25000"/>
                  </a:prstClr>
                </a:solidFill>
                <a:latin typeface="Arial" pitchFamily="34" charset="0"/>
                <a:cs typeface="Arial" pitchFamily="34" charset="0"/>
                <a:sym typeface="Helvetica Neue Medium"/>
              </a:rPr>
              <a:t>.</a:t>
            </a:r>
            <a:endParaRPr lang="az-Latn-AZ" sz="2400" dirty="0">
              <a:solidFill>
                <a:prstClr val="black">
                  <a:lumMod val="75000"/>
                  <a:lumOff val="25000"/>
                </a:prstClr>
              </a:solidFill>
              <a:latin typeface="Arial" pitchFamily="34" charset="0"/>
              <a:cs typeface="Arial" pitchFamily="34" charset="0"/>
              <a:sym typeface="Helvetica Neue Medium"/>
            </a:endParaRPr>
          </a:p>
          <a:p>
            <a:pPr lvl="0" algn="ctr">
              <a:defRPr sz="3200" spc="0">
                <a:solidFill>
                  <a:srgbClr val="FFFFFF"/>
                </a:solidFill>
                <a:latin typeface="Helvetica Neue Medium"/>
                <a:ea typeface="Helvetica Neue Medium"/>
                <a:cs typeface="Helvetica Neue Medium"/>
                <a:sym typeface="Helvetica Neue Medium"/>
              </a:defRPr>
            </a:pPr>
            <a:r>
              <a:rPr lang="az-Latn-AZ" sz="2400" dirty="0">
                <a:solidFill>
                  <a:prstClr val="black">
                    <a:lumMod val="75000"/>
                    <a:lumOff val="25000"/>
                  </a:prstClr>
                </a:solidFill>
                <a:latin typeface="Arial" pitchFamily="34" charset="0"/>
                <a:cs typeface="Arial" pitchFamily="34" charset="0"/>
                <a:sym typeface="Helvetica Neue Medium"/>
              </a:rPr>
              <a:t> </a:t>
            </a:r>
            <a:r>
              <a:rPr lang="az-Cyrl-AZ" sz="2400" dirty="0">
                <a:solidFill>
                  <a:prstClr val="black">
                    <a:lumMod val="75000"/>
                    <a:lumOff val="25000"/>
                  </a:prstClr>
                </a:solidFill>
                <a:latin typeface="Arial" pitchFamily="34" charset="0"/>
                <a:cs typeface="Arial" pitchFamily="34" charset="0"/>
                <a:sym typeface="Helvetica Neue Medium"/>
              </a:rPr>
              <a:t>Son 100 ildə Azərbaycan ərazisində orta illik temperaturlar 0,4-1,3</a:t>
            </a:r>
            <a:r>
              <a:rPr lang="az-Cyrl-AZ" sz="2400" baseline="30000" dirty="0">
                <a:solidFill>
                  <a:prstClr val="black">
                    <a:lumMod val="75000"/>
                    <a:lumOff val="25000"/>
                  </a:prstClr>
                </a:solidFill>
                <a:latin typeface="Arial" pitchFamily="34" charset="0"/>
                <a:cs typeface="Arial" pitchFamily="34" charset="0"/>
                <a:sym typeface="Helvetica Neue Medium"/>
              </a:rPr>
              <a:t>0</a:t>
            </a:r>
            <a:r>
              <a:rPr lang="az-Cyrl-AZ" sz="2400" dirty="0">
                <a:solidFill>
                  <a:prstClr val="black">
                    <a:lumMod val="75000"/>
                    <a:lumOff val="25000"/>
                  </a:prstClr>
                </a:solidFill>
                <a:latin typeface="Arial" pitchFamily="34" charset="0"/>
                <a:cs typeface="Arial" pitchFamily="34" charset="0"/>
                <a:sym typeface="Helvetica Neue Medium"/>
              </a:rPr>
              <a:t>C-yə qədər artmışdır</a:t>
            </a:r>
            <a:endParaRPr lang="en-US" sz="2400" dirty="0">
              <a:solidFill>
                <a:prstClr val="black">
                  <a:lumMod val="75000"/>
                  <a:lumOff val="25000"/>
                </a:prstClr>
              </a:solidFill>
              <a:latin typeface="Arial" pitchFamily="34" charset="0"/>
              <a:cs typeface="Arial" pitchFamily="34" charset="0"/>
              <a:sym typeface="Helvetica Neue Medium"/>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894985" y="1052736"/>
            <a:ext cx="5222384" cy="5450948"/>
          </a:xfrm>
          <a:prstGeom prst="rect">
            <a:avLst/>
          </a:prstGeom>
        </p:spPr>
      </p:pic>
    </p:spTree>
    <p:extLst>
      <p:ext uri="{BB962C8B-B14F-4D97-AF65-F5344CB8AC3E}">
        <p14:creationId xmlns:p14="http://schemas.microsoft.com/office/powerpoint/2010/main" val="3394126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700808"/>
            <a:ext cx="7920880" cy="3600986"/>
          </a:xfrm>
          <a:prstGeom prst="rect">
            <a:avLst/>
          </a:prstGeom>
        </p:spPr>
        <p:txBody>
          <a:bodyPr wrap="square">
            <a:spAutoFit/>
          </a:bodyPr>
          <a:lstStyle/>
          <a:p>
            <a:pPr marL="342900" lvl="0" indent="-342900" algn="just">
              <a:spcBef>
                <a:spcPct val="20000"/>
              </a:spcBef>
              <a:buFont typeface="Arial" pitchFamily="34" charset="0"/>
              <a:buChar char="•"/>
            </a:pPr>
            <a:r>
              <a:rPr lang="az-Latn-AZ" sz="2000" dirty="0" smtClean="0">
                <a:solidFill>
                  <a:prstClr val="black"/>
                </a:solidFill>
                <a:latin typeface="Arial" panose="020B0604020202020204" pitchFamily="34" charset="0"/>
                <a:ea typeface="Calibri" panose="020F0502020204030204" pitchFamily="34" charset="0"/>
              </a:rPr>
              <a:t>Azərbaycanda </a:t>
            </a:r>
            <a:r>
              <a:rPr lang="az-Latn-AZ" sz="2000" dirty="0">
                <a:solidFill>
                  <a:prstClr val="black"/>
                </a:solidFill>
                <a:latin typeface="Arial" panose="020B0604020202020204" pitchFamily="34" charset="0"/>
                <a:ea typeface="Calibri" panose="020F0502020204030204" pitchFamily="34" charset="0"/>
              </a:rPr>
              <a:t>iqlim dəyişikliyinin yarada biləcəyi risklərin azaldılması məqsədilə əhali tərəfindən təmizlik aksiyaları, ağac əkmə aksiyaları, çay kənarlarında bəndlərin tikilməsi və bərpası prosesləri, damcı suvarma üsulu tətbiqi və erkən xəbərdarlıq sistemlərinin quraşdırılması  işləri aparılır.</a:t>
            </a:r>
            <a:r>
              <a:rPr lang="az-Latn-AZ" sz="2000" dirty="0">
                <a:solidFill>
                  <a:srgbClr val="000000"/>
                </a:solidFill>
                <a:highlight>
                  <a:srgbClr val="FFFFFF"/>
                </a:highlight>
                <a:latin typeface="Arial" panose="020B0604020202020204" pitchFamily="34" charset="0"/>
                <a:ea typeface="Calibri" panose="020F0502020204030204" pitchFamily="34" charset="0"/>
              </a:rPr>
              <a:t> </a:t>
            </a:r>
          </a:p>
          <a:p>
            <a:pPr marL="342900" lvl="0" indent="-342900" algn="just">
              <a:spcBef>
                <a:spcPct val="20000"/>
              </a:spcBef>
              <a:buFont typeface="Arial" pitchFamily="34" charset="0"/>
              <a:buChar char="•"/>
            </a:pPr>
            <a:endParaRPr lang="az-Latn-AZ" sz="2000" dirty="0">
              <a:solidFill>
                <a:srgbClr val="000000"/>
              </a:solidFill>
              <a:highlight>
                <a:srgbClr val="FFFFFF"/>
              </a:highlight>
              <a:latin typeface="Arial" panose="020B0604020202020204" pitchFamily="34" charset="0"/>
              <a:ea typeface="Calibri" panose="020F0502020204030204" pitchFamily="34" charset="0"/>
            </a:endParaRPr>
          </a:p>
          <a:p>
            <a:pPr marL="342900" lvl="0" indent="-342900" algn="just">
              <a:spcBef>
                <a:spcPct val="20000"/>
              </a:spcBef>
              <a:buFont typeface="Arial" pitchFamily="34" charset="0"/>
              <a:buChar char="•"/>
            </a:pPr>
            <a:r>
              <a:rPr lang="en-US" sz="2000" dirty="0">
                <a:solidFill>
                  <a:srgbClr val="000000"/>
                </a:solidFill>
                <a:highlight>
                  <a:srgbClr val="FFFFFF"/>
                </a:highlight>
                <a:latin typeface="Arial" panose="020B0604020202020204" pitchFamily="34" charset="0"/>
                <a:ea typeface="Calibri" panose="020F0502020204030204" pitchFamily="34" charset="0"/>
              </a:rPr>
              <a:t>“</a:t>
            </a:r>
            <a:r>
              <a:rPr lang="en-US" sz="2000" dirty="0" err="1">
                <a:solidFill>
                  <a:srgbClr val="000000"/>
                </a:solidFill>
                <a:highlight>
                  <a:srgbClr val="FFFFFF"/>
                </a:highlight>
                <a:latin typeface="Arial" panose="020B0604020202020204" pitchFamily="34" charset="0"/>
                <a:ea typeface="Calibri" panose="020F0502020204030204" pitchFamily="34" charset="0"/>
              </a:rPr>
              <a:t>İcma</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əsaslı</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erkən</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xəbərdarlıq</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sistemlərinin</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icra</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inkişafı</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icmalarda</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daşqınlarla</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bağlı</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fövqəladə</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vəziyyətin</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planlaşdırılması</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və</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az-Latn-AZ" sz="2000" dirty="0">
                <a:solidFill>
                  <a:srgbClr val="000000"/>
                </a:solidFill>
                <a:highlight>
                  <a:srgbClr val="FFFFFF"/>
                </a:highlight>
                <a:latin typeface="Arial" panose="020B0604020202020204" pitchFamily="34" charset="0"/>
                <a:ea typeface="Calibri" panose="020F0502020204030204" pitchFamily="34" charset="0"/>
              </a:rPr>
              <a:t>s</a:t>
            </a:r>
            <a:r>
              <a:rPr lang="en-US" sz="2000" dirty="0">
                <a:solidFill>
                  <a:srgbClr val="000000"/>
                </a:solidFill>
                <a:highlight>
                  <a:srgbClr val="FFFFFF"/>
                </a:highlight>
                <a:latin typeface="Arial" panose="020B0604020202020204" pitchFamily="34" charset="0"/>
                <a:ea typeface="Calibri" panose="020F0502020204030204" pitchFamily="34" charset="0"/>
              </a:rPr>
              <a:t>u </a:t>
            </a:r>
            <a:r>
              <a:rPr lang="en-US" sz="2000" dirty="0" err="1">
                <a:solidFill>
                  <a:srgbClr val="000000"/>
                </a:solidFill>
                <a:highlight>
                  <a:srgbClr val="FFFFFF"/>
                </a:highlight>
                <a:latin typeface="Arial" panose="020B0604020202020204" pitchFamily="34" charset="0"/>
                <a:ea typeface="Calibri" panose="020F0502020204030204" pitchFamily="34" charset="0"/>
              </a:rPr>
              <a:t>problemləri</a:t>
            </a:r>
            <a:r>
              <a:rPr lang="az-Latn-AZ"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a:solidFill>
                  <a:srgbClr val="000000"/>
                </a:solidFill>
                <a:highlight>
                  <a:srgbClr val="FFFFFF"/>
                </a:highlight>
                <a:latin typeface="Arial" panose="020B0604020202020204" pitchFamily="34" charset="0"/>
                <a:ea typeface="Calibri" panose="020F0502020204030204" pitchFamily="34" charset="0"/>
              </a:rPr>
              <a:t>on</a:t>
            </a:r>
            <a:r>
              <a:rPr lang="az-Latn-AZ" sz="2000" dirty="0">
                <a:solidFill>
                  <a:srgbClr val="000000"/>
                </a:solidFill>
                <a:highlight>
                  <a:srgbClr val="FFFFFF"/>
                </a:highlight>
                <a:latin typeface="Arial" panose="020B0604020202020204" pitchFamily="34" charset="0"/>
                <a:ea typeface="Calibri" panose="020F0502020204030204" pitchFamily="34" charset="0"/>
              </a:rPr>
              <a:t>larla</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mübarizə</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mexanizmləri</a:t>
            </a:r>
            <a:r>
              <a:rPr lang="en-US" sz="2000" dirty="0" smtClean="0">
                <a:solidFill>
                  <a:srgbClr val="000000"/>
                </a:solidFill>
                <a:highlight>
                  <a:srgbClr val="FFFFFF"/>
                </a:highlight>
                <a:latin typeface="Arial" panose="020B0604020202020204" pitchFamily="34" charset="0"/>
                <a:ea typeface="Calibri" panose="020F0502020204030204" pitchFamily="34" charset="0"/>
              </a:rPr>
              <a:t>”</a:t>
            </a:r>
            <a:r>
              <a:rPr lang="az-Latn-AZ" sz="2000" dirty="0" smtClean="0">
                <a:solidFill>
                  <a:srgbClr val="000000"/>
                </a:solidFill>
                <a:highlight>
                  <a:srgbClr val="FFFFFF"/>
                </a:highlight>
                <a:latin typeface="Arial" panose="020B0604020202020204" pitchFamily="34" charset="0"/>
                <a:ea typeface="Calibri" panose="020F0502020204030204" pitchFamily="34" charset="0"/>
              </a:rPr>
              <a:t>,su ehtiyatlarından səmərəli istifadə</a:t>
            </a:r>
            <a:r>
              <a:rPr lang="en-US" sz="2000" dirty="0" smtClean="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və</a:t>
            </a:r>
            <a:r>
              <a:rPr lang="en-US" sz="2000" dirty="0">
                <a:solidFill>
                  <a:srgbClr val="000000"/>
                </a:solidFill>
                <a:highlight>
                  <a:srgbClr val="FFFFFF"/>
                </a:highlight>
                <a:latin typeface="Arial" panose="020B0604020202020204" pitchFamily="34" charset="0"/>
                <a:ea typeface="Calibri" panose="020F0502020204030204" pitchFamily="34" charset="0"/>
              </a:rPr>
              <a:t> s. </a:t>
            </a:r>
            <a:r>
              <a:rPr lang="en-US" sz="2000" dirty="0" err="1">
                <a:solidFill>
                  <a:srgbClr val="000000"/>
                </a:solidFill>
                <a:highlight>
                  <a:srgbClr val="FFFFFF"/>
                </a:highlight>
                <a:latin typeface="Arial" panose="020B0604020202020204" pitchFamily="34" charset="0"/>
                <a:ea typeface="Calibri" panose="020F0502020204030204" pitchFamily="34" charset="0"/>
              </a:rPr>
              <a:t>kimi</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mövzular</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ətrafında</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en-US" sz="2000" dirty="0" err="1">
                <a:solidFill>
                  <a:srgbClr val="000000"/>
                </a:solidFill>
                <a:highlight>
                  <a:srgbClr val="FFFFFF"/>
                </a:highlight>
                <a:latin typeface="Arial" panose="020B0604020202020204" pitchFamily="34" charset="0"/>
                <a:ea typeface="Calibri" panose="020F0502020204030204" pitchFamily="34" charset="0"/>
              </a:rPr>
              <a:t>bölgələrdə</a:t>
            </a:r>
            <a:r>
              <a:rPr lang="en-US" sz="2000" dirty="0">
                <a:solidFill>
                  <a:srgbClr val="000000"/>
                </a:solidFill>
                <a:highlight>
                  <a:srgbClr val="FFFFFF"/>
                </a:highlight>
                <a:latin typeface="Arial" panose="020B0604020202020204" pitchFamily="34" charset="0"/>
                <a:ea typeface="Calibri" panose="020F0502020204030204" pitchFamily="34" charset="0"/>
              </a:rPr>
              <a:t> </a:t>
            </a:r>
            <a:r>
              <a:rPr lang="az-Latn-AZ" sz="2000" dirty="0">
                <a:solidFill>
                  <a:srgbClr val="000000"/>
                </a:solidFill>
                <a:highlight>
                  <a:srgbClr val="FFFFFF"/>
                </a:highlight>
                <a:latin typeface="Arial" panose="020B0604020202020204" pitchFamily="34" charset="0"/>
                <a:ea typeface="Calibri" panose="020F0502020204030204" pitchFamily="34" charset="0"/>
              </a:rPr>
              <a:t>maarifləndirici tədbirlər həyata keçirilir</a:t>
            </a:r>
            <a:r>
              <a:rPr lang="en-US" sz="2000" dirty="0">
                <a:solidFill>
                  <a:srgbClr val="000000"/>
                </a:solidFill>
                <a:highlight>
                  <a:srgbClr val="FFFFFF"/>
                </a:highlight>
                <a:latin typeface="Arial" panose="020B0604020202020204" pitchFamily="34" charset="0"/>
                <a:ea typeface="Calibri" panose="020F0502020204030204" pitchFamily="34" charset="0"/>
              </a:rPr>
              <a:t>. </a:t>
            </a:r>
            <a:endParaRPr lang="en-US" sz="2000" dirty="0">
              <a:solidFill>
                <a:prstClr val="black"/>
              </a:solidFill>
            </a:endParaRPr>
          </a:p>
        </p:txBody>
      </p:sp>
    </p:spTree>
    <p:extLst>
      <p:ext uri="{BB962C8B-B14F-4D97-AF65-F5344CB8AC3E}">
        <p14:creationId xmlns:p14="http://schemas.microsoft.com/office/powerpoint/2010/main" val="42320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9"/>
            <a:ext cx="8229600" cy="5073427"/>
          </a:xfrm>
        </p:spPr>
        <p:txBody>
          <a:bodyPr/>
          <a:lstStyle/>
          <a:p>
            <a:pPr algn="ctr"/>
            <a:endParaRPr lang="az-Latn-AZ" dirty="0"/>
          </a:p>
          <a:p>
            <a:pPr algn="ctr">
              <a:buNone/>
            </a:pPr>
            <a:r>
              <a:rPr lang="az-Latn-AZ" dirty="0" smtClean="0"/>
              <a:t>DİQQƏTİNİZ ÜÇÜN TƏŞƏKKÜR EDİRƏM! </a:t>
            </a:r>
            <a:endParaRPr lang="ru-RU" dirty="0"/>
          </a:p>
        </p:txBody>
      </p:sp>
      <p:pic>
        <p:nvPicPr>
          <p:cNvPr id="4" name="Picture 4" descr="İqlim dəyişikliyinin dünyaya 5 təsiri - Maraq düny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708" y="2276872"/>
            <a:ext cx="7429500" cy="44767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
            <a:ext cx="6984776" cy="923330"/>
          </a:xfrm>
          <a:prstGeom prst="rect">
            <a:avLst/>
          </a:prstGeom>
        </p:spPr>
        <p:txBody>
          <a:bodyPr wrap="square">
            <a:spAutoFit/>
          </a:bodyPr>
          <a:lstStyle/>
          <a:p>
            <a:pPr marL="176213" lvl="0" algn="ctr"/>
            <a:r>
              <a:rPr lang="az-Latn-AZ" b="1" dirty="0">
                <a:solidFill>
                  <a:schemeClr val="bg1"/>
                </a:solidFill>
                <a:latin typeface="Arial" pitchFamily="34" charset="0"/>
                <a:cs typeface="Arial" pitchFamily="34" charset="0"/>
              </a:rPr>
              <a:t>QİYMƏTLƏNDİRMƏ HESABATINDA  MÜXTƏLİF SSENARİLƏRƏ </a:t>
            </a:r>
            <a:endParaRPr lang="en-US" b="1" dirty="0">
              <a:solidFill>
                <a:schemeClr val="bg1"/>
              </a:solidFill>
              <a:latin typeface="Arial" pitchFamily="34" charset="0"/>
              <a:cs typeface="Arial" pitchFamily="34" charset="0"/>
            </a:endParaRPr>
          </a:p>
          <a:p>
            <a:pPr marL="176213" lvl="0" algn="ctr"/>
            <a:r>
              <a:rPr lang="az-Latn-AZ" b="1" dirty="0">
                <a:solidFill>
                  <a:schemeClr val="bg1"/>
                </a:solidFill>
                <a:latin typeface="Arial" pitchFamily="34" charset="0"/>
                <a:cs typeface="Arial" pitchFamily="34" charset="0"/>
              </a:rPr>
              <a:t>ƏSASƏN TEMPERATUR DƏYİŞMƏSİ</a:t>
            </a:r>
          </a:p>
        </p:txBody>
      </p:sp>
      <p:sp>
        <p:nvSpPr>
          <p:cNvPr id="3" name="Rectangle 1">
            <a:extLst>
              <a:ext uri="{FF2B5EF4-FFF2-40B4-BE49-F238E27FC236}">
                <a16:creationId xmlns="" xmlns:a16="http://schemas.microsoft.com/office/drawing/2014/main" id="{6460DD23-E995-0549-895C-B4F12E180890}"/>
              </a:ext>
            </a:extLst>
          </p:cNvPr>
          <p:cNvSpPr/>
          <p:nvPr/>
        </p:nvSpPr>
        <p:spPr>
          <a:xfrm>
            <a:off x="28592" y="1360969"/>
            <a:ext cx="3902586" cy="4001095"/>
          </a:xfrm>
          <a:prstGeom prst="rect">
            <a:avLst/>
          </a:prstGeom>
        </p:spPr>
        <p:txBody>
          <a:bodyPr wrap="square">
            <a:spAutoFit/>
          </a:bodyPr>
          <a:lstStyle/>
          <a:p>
            <a:pPr marL="176213"/>
            <a:endParaRPr lang="az-Latn-AZ" sz="2400" b="1" dirty="0">
              <a:solidFill>
                <a:schemeClr val="accent2">
                  <a:lumMod val="50000"/>
                </a:schemeClr>
              </a:solidFill>
              <a:latin typeface="Arial" panose="020B0604020202020204" pitchFamily="34" charset="0"/>
              <a:cs typeface="Arial" panose="020B0604020202020204" pitchFamily="34" charset="0"/>
            </a:endParaRPr>
          </a:p>
          <a:p>
            <a:pPr marL="176213" lvl="0"/>
            <a:r>
              <a:rPr lang="en-US" sz="2400" b="1" dirty="0">
                <a:solidFill>
                  <a:srgbClr val="C0504D">
                    <a:lumMod val="50000"/>
                  </a:srgbClr>
                </a:solidFill>
                <a:latin typeface="Arial" panose="020B0604020202020204" pitchFamily="34" charset="0"/>
                <a:cs typeface="Arial" panose="020B0604020202020204" pitchFamily="34" charset="0"/>
              </a:rPr>
              <a:t>I</a:t>
            </a:r>
            <a:r>
              <a:rPr lang="az-Latn-AZ" sz="2400" b="1" dirty="0">
                <a:solidFill>
                  <a:srgbClr val="C0504D">
                    <a:lumMod val="50000"/>
                  </a:srgbClr>
                </a:solidFill>
                <a:latin typeface="Arial" panose="020B0604020202020204" pitchFamily="34" charset="0"/>
                <a:cs typeface="Arial" panose="020B0604020202020204" pitchFamily="34" charset="0"/>
              </a:rPr>
              <a:t>PCC AR 6</a:t>
            </a:r>
            <a:endParaRPr lang="en-US" sz="2400" b="1" dirty="0">
              <a:solidFill>
                <a:srgbClr val="C0504D">
                  <a:lumMod val="50000"/>
                </a:srgbClr>
              </a:solidFill>
              <a:latin typeface="Arial" panose="020B0604020202020204" pitchFamily="34" charset="0"/>
              <a:cs typeface="Arial" panose="020B0604020202020204" pitchFamily="34" charset="0"/>
            </a:endParaRPr>
          </a:p>
          <a:p>
            <a:pPr marL="176213"/>
            <a:endParaRPr lang="az-Latn-AZ" dirty="0">
              <a:solidFill>
                <a:schemeClr val="accent2">
                  <a:lumMod val="50000"/>
                </a:schemeClr>
              </a:solidFill>
              <a:latin typeface="Arial" pitchFamily="34" charset="0"/>
              <a:cs typeface="Arial" pitchFamily="34" charset="0"/>
            </a:endParaRPr>
          </a:p>
          <a:p>
            <a:pPr marL="176213"/>
            <a:r>
              <a:rPr lang="az-Latn-AZ" dirty="0">
                <a:latin typeface="Arial" pitchFamily="34" charset="0"/>
                <a:cs typeface="Arial" pitchFamily="34" charset="0"/>
              </a:rPr>
              <a:t>Nəzərdə tutulan bütün ssenarilərə əsasən temperaturun  artımı proqnozlaşdırılır</a:t>
            </a:r>
            <a:r>
              <a:rPr lang="az-Latn-AZ" dirty="0" smtClean="0">
                <a:latin typeface="Arial" pitchFamily="34" charset="0"/>
                <a:cs typeface="Arial" pitchFamily="34" charset="0"/>
              </a:rPr>
              <a:t>.</a:t>
            </a:r>
          </a:p>
          <a:p>
            <a:pPr marL="176213"/>
            <a:r>
              <a:rPr lang="en-US" dirty="0" smtClean="0">
                <a:latin typeface="Arial" pitchFamily="34" charset="0"/>
                <a:cs typeface="Arial" pitchFamily="34" charset="0"/>
              </a:rPr>
              <a:t> </a:t>
            </a:r>
            <a:r>
              <a:rPr lang="az-Latn-AZ" dirty="0" smtClean="0">
                <a:latin typeface="Arial" pitchFamily="34" charset="0"/>
                <a:cs typeface="Arial" pitchFamily="34" charset="0"/>
              </a:rPr>
              <a:t>Növbəti </a:t>
            </a:r>
            <a:r>
              <a:rPr lang="az-Latn-AZ" dirty="0">
                <a:latin typeface="Arial" pitchFamily="34" charset="0"/>
                <a:cs typeface="Arial" pitchFamily="34" charset="0"/>
              </a:rPr>
              <a:t>onilliklər ərzində CO2 və digər istilik effekti yaradan qaz emissiyalarında  əhəmiyyətli azalmaların baş verməsinə baxmayaraq qlobal istiləşmənin </a:t>
            </a:r>
            <a:r>
              <a:rPr lang="az-Latn-AZ" sz="2000" dirty="0"/>
              <a:t>1.5-2.0 </a:t>
            </a:r>
            <a:r>
              <a:rPr lang="az-Latn-AZ" sz="2000" baseline="30000" dirty="0"/>
              <a:t>0</a:t>
            </a:r>
            <a:r>
              <a:rPr lang="az-Latn-AZ" sz="2000" dirty="0"/>
              <a:t>C olacağı </a:t>
            </a:r>
            <a:r>
              <a:rPr lang="az-Latn-AZ" dirty="0">
                <a:latin typeface="Arial" pitchFamily="34" charset="0"/>
                <a:cs typeface="Arial" pitchFamily="34" charset="0"/>
              </a:rPr>
              <a:t>gözlənilir. </a:t>
            </a:r>
            <a:endParaRPr lang="az-Latn-AZ" dirty="0"/>
          </a:p>
          <a:p>
            <a:pPr marL="176213"/>
            <a:r>
              <a:rPr lang="az-Latn-AZ" sz="2400" b="1" dirty="0">
                <a:solidFill>
                  <a:schemeClr val="accent2">
                    <a:lumMod val="50000"/>
                  </a:schemeClr>
                </a:solidFill>
                <a:latin typeface="Arial" panose="020B0604020202020204" pitchFamily="34" charset="0"/>
                <a:cs typeface="Arial" panose="020B0604020202020204" pitchFamily="34" charset="0"/>
              </a:rPr>
              <a:t> </a:t>
            </a:r>
            <a:endParaRPr lang="tr-TR" sz="2400" b="1" dirty="0">
              <a:solidFill>
                <a:schemeClr val="accent2">
                  <a:lumMod val="50000"/>
                </a:schemeClr>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 xmlns:a16="http://schemas.microsoft.com/office/drawing/2014/main" id="{7BCB9719-1CDF-4958-9D81-40C9754DFBA7}"/>
              </a:ext>
            </a:extLst>
          </p:cNvPr>
          <p:cNvPicPr>
            <a:picLocks noChangeAspect="1"/>
          </p:cNvPicPr>
          <p:nvPr/>
        </p:nvPicPr>
        <p:blipFill>
          <a:blip r:embed="rId2"/>
          <a:stretch>
            <a:fillRect/>
          </a:stretch>
        </p:blipFill>
        <p:spPr>
          <a:xfrm>
            <a:off x="3851920" y="1214422"/>
            <a:ext cx="5040008" cy="5072098"/>
          </a:xfrm>
          <a:prstGeom prst="rect">
            <a:avLst/>
          </a:prstGeom>
        </p:spPr>
      </p:pic>
    </p:spTree>
    <p:extLst>
      <p:ext uri="{BB962C8B-B14F-4D97-AF65-F5344CB8AC3E}">
        <p14:creationId xmlns:p14="http://schemas.microsoft.com/office/powerpoint/2010/main" val="120697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33787"/>
            <a:ext cx="7200800" cy="830997"/>
          </a:xfrm>
          <a:prstGeom prst="rect">
            <a:avLst/>
          </a:prstGeom>
        </p:spPr>
        <p:txBody>
          <a:bodyPr wrap="square">
            <a:spAutoFit/>
          </a:bodyPr>
          <a:lstStyle/>
          <a:p>
            <a:pPr marL="176213" lvl="0" algn="ctr"/>
            <a:r>
              <a:rPr lang="az-Latn-AZ" sz="2400" b="1" dirty="0" smtClean="0">
                <a:solidFill>
                  <a:schemeClr val="bg1"/>
                </a:solidFill>
                <a:latin typeface="Arial" panose="020B0604020202020204" pitchFamily="34" charset="0"/>
                <a:cs typeface="Arial" panose="020B0604020202020204" pitchFamily="34" charset="0"/>
              </a:rPr>
              <a:t>İQLIM DƏYIŞMƏLƏRİNİN AZƏRBAYCANA TƏSİRİ</a:t>
            </a:r>
            <a:endParaRPr lang="tr-TR" sz="2400" b="1" dirty="0">
              <a:solidFill>
                <a:schemeClr val="bg1"/>
              </a:solidFill>
              <a:latin typeface="Arial" panose="020B0604020202020204" pitchFamily="34" charset="0"/>
              <a:cs typeface="Arial" panose="020B0604020202020204" pitchFamily="34" charset="0"/>
            </a:endParaRPr>
          </a:p>
        </p:txBody>
      </p:sp>
      <p:pic>
        <p:nvPicPr>
          <p:cNvPr id="3" name="Picture 2" descr="Azerbaijan 2030: A Vision of the Future – Baku Research Institute"/>
          <p:cNvPicPr>
            <a:picLocks noChangeAspect="1" noChangeArrowheads="1"/>
          </p:cNvPicPr>
          <p:nvPr/>
        </p:nvPicPr>
        <p:blipFill>
          <a:blip r:embed="rId2"/>
          <a:srcRect/>
          <a:stretch>
            <a:fillRect/>
          </a:stretch>
        </p:blipFill>
        <p:spPr bwMode="auto">
          <a:xfrm>
            <a:off x="3815409" y="1000947"/>
            <a:ext cx="5328592" cy="5832648"/>
          </a:xfrm>
          <a:prstGeom prst="rect">
            <a:avLst/>
          </a:prstGeom>
          <a:noFill/>
        </p:spPr>
      </p:pic>
      <p:sp>
        <p:nvSpPr>
          <p:cNvPr id="4" name="Прямоугольник 3"/>
          <p:cNvSpPr/>
          <p:nvPr/>
        </p:nvSpPr>
        <p:spPr>
          <a:xfrm>
            <a:off x="135111" y="1556792"/>
            <a:ext cx="3528392" cy="3139321"/>
          </a:xfrm>
          <a:prstGeom prst="rect">
            <a:avLst/>
          </a:prstGeom>
        </p:spPr>
        <p:txBody>
          <a:bodyPr wrap="square">
            <a:spAutoFit/>
          </a:bodyPr>
          <a:lstStyle/>
          <a:p>
            <a:pPr lvl="0" algn="just"/>
            <a:r>
              <a:rPr lang="de-DE" dirty="0" err="1">
                <a:solidFill>
                  <a:prstClr val="black"/>
                </a:solidFill>
                <a:latin typeface="Arial" pitchFamily="34" charset="0"/>
                <a:cs typeface="Arial" pitchFamily="34" charset="0"/>
              </a:rPr>
              <a:t>Azərbaycan</a:t>
            </a:r>
            <a:r>
              <a:rPr lang="de-DE" dirty="0">
                <a:solidFill>
                  <a:prstClr val="black"/>
                </a:solidFill>
                <a:latin typeface="Arial" pitchFamily="34" charset="0"/>
                <a:cs typeface="Arial" pitchFamily="34" charset="0"/>
              </a:rPr>
              <a:t> </a:t>
            </a:r>
            <a:r>
              <a:rPr lang="az-Latn-AZ" dirty="0">
                <a:solidFill>
                  <a:prstClr val="black"/>
                </a:solidFill>
                <a:latin typeface="Arial" pitchFamily="34" charset="0"/>
                <a:cs typeface="Arial" pitchFamily="34" charset="0"/>
              </a:rPr>
              <a:t>i</a:t>
            </a:r>
            <a:r>
              <a:rPr lang="de-DE" dirty="0" err="1">
                <a:solidFill>
                  <a:prstClr val="black"/>
                </a:solidFill>
                <a:latin typeface="Arial" pitchFamily="34" charset="0"/>
                <a:cs typeface="Arial" pitchFamily="34" charset="0"/>
              </a:rPr>
              <a:t>qlim</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dəyişmələrinin</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təsirlərinə</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yüksək</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dərəcədə</a:t>
            </a:r>
            <a:r>
              <a:rPr lang="de-DE" dirty="0">
                <a:solidFill>
                  <a:prstClr val="black"/>
                </a:solidFill>
                <a:latin typeface="Arial" pitchFamily="34" charset="0"/>
                <a:cs typeface="Arial" pitchFamily="34" charset="0"/>
              </a:rPr>
              <a:t> </a:t>
            </a:r>
            <a:r>
              <a:rPr lang="de-DE" dirty="0" err="1" smtClean="0">
                <a:solidFill>
                  <a:prstClr val="black"/>
                </a:solidFill>
                <a:latin typeface="Arial" pitchFamily="34" charset="0"/>
                <a:cs typeface="Arial" pitchFamily="34" charset="0"/>
              </a:rPr>
              <a:t>həssas</a:t>
            </a:r>
            <a:r>
              <a:rPr lang="az-Latn-AZ" dirty="0" smtClean="0">
                <a:solidFill>
                  <a:prstClr val="black"/>
                </a:solidFill>
                <a:latin typeface="Arial" pitchFamily="34" charset="0"/>
                <a:cs typeface="Arial" pitchFamily="34" charset="0"/>
              </a:rPr>
              <a:t> və eyni zamanda</a:t>
            </a:r>
            <a:r>
              <a:rPr lang="de-DE" dirty="0" smtClean="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inkişaf</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etməkdə</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olan</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bir</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ölkədir</a:t>
            </a:r>
            <a:r>
              <a:rPr lang="de-DE" dirty="0">
                <a:solidFill>
                  <a:prstClr val="black"/>
                </a:solidFill>
                <a:latin typeface="Arial" pitchFamily="34" charset="0"/>
                <a:cs typeface="Arial" pitchFamily="34" charset="0"/>
              </a:rPr>
              <a:t>. </a:t>
            </a:r>
            <a:r>
              <a:rPr lang="az-Latn-AZ" dirty="0">
                <a:solidFill>
                  <a:prstClr val="black"/>
                </a:solidFill>
                <a:latin typeface="Arial" pitchFamily="34" charset="0"/>
                <a:cs typeface="Arial" pitchFamily="34" charset="0"/>
              </a:rPr>
              <a:t>İ</a:t>
            </a:r>
            <a:r>
              <a:rPr lang="de-DE" dirty="0" err="1">
                <a:solidFill>
                  <a:prstClr val="black"/>
                </a:solidFill>
                <a:latin typeface="Arial" pitchFamily="34" charset="0"/>
                <a:cs typeface="Arial" pitchFamily="34" charset="0"/>
              </a:rPr>
              <a:t>stilik</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effekti</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yaradan</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qazlar</a:t>
            </a:r>
            <a:r>
              <a:rPr lang="az-Latn-AZ" dirty="0">
                <a:solidFill>
                  <a:prstClr val="black"/>
                </a:solidFill>
                <a:latin typeface="Arial" pitchFamily="34" charset="0"/>
                <a:cs typeface="Arial" pitchFamily="34" charset="0"/>
              </a:rPr>
              <a:t>ı</a:t>
            </a:r>
            <a:r>
              <a:rPr lang="de-DE" dirty="0">
                <a:solidFill>
                  <a:prstClr val="black"/>
                </a:solidFill>
                <a:latin typeface="Arial" pitchFamily="34" charset="0"/>
                <a:cs typeface="Arial" pitchFamily="34" charset="0"/>
              </a:rPr>
              <a:t>n </a:t>
            </a:r>
            <a:r>
              <a:rPr lang="de-DE" dirty="0" err="1">
                <a:solidFill>
                  <a:prstClr val="black"/>
                </a:solidFill>
                <a:latin typeface="Arial" pitchFamily="34" charset="0"/>
                <a:cs typeface="Arial" pitchFamily="34" charset="0"/>
              </a:rPr>
              <a:t>milli</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emissiyalar</a:t>
            </a:r>
            <a:r>
              <a:rPr lang="az-Latn-AZ" dirty="0">
                <a:solidFill>
                  <a:prstClr val="black"/>
                </a:solidFill>
                <a:latin typeface="Arial" pitchFamily="34" charset="0"/>
                <a:cs typeface="Arial" pitchFamily="34" charset="0"/>
              </a:rPr>
              <a:t>ı</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qlobal</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emissiyalar</a:t>
            </a:r>
            <a:r>
              <a:rPr lang="az-Latn-AZ" dirty="0">
                <a:solidFill>
                  <a:prstClr val="black"/>
                </a:solidFill>
                <a:latin typeface="Arial" pitchFamily="34" charset="0"/>
                <a:cs typeface="Arial" pitchFamily="34" charset="0"/>
              </a:rPr>
              <a:t>ı</a:t>
            </a:r>
            <a:r>
              <a:rPr lang="de-DE" dirty="0">
                <a:solidFill>
                  <a:prstClr val="black"/>
                </a:solidFill>
                <a:latin typeface="Arial" pitchFamily="34" charset="0"/>
                <a:cs typeface="Arial" pitchFamily="34" charset="0"/>
              </a:rPr>
              <a:t>n </a:t>
            </a:r>
            <a:r>
              <a:rPr lang="de-DE" dirty="0" err="1">
                <a:solidFill>
                  <a:prstClr val="black"/>
                </a:solidFill>
                <a:latin typeface="Arial" pitchFamily="34" charset="0"/>
                <a:cs typeface="Arial" pitchFamily="34" charset="0"/>
              </a:rPr>
              <a:t>yalniz</a:t>
            </a:r>
            <a:r>
              <a:rPr lang="de-DE" dirty="0">
                <a:solidFill>
                  <a:prstClr val="black"/>
                </a:solidFill>
                <a:latin typeface="Arial" pitchFamily="34" charset="0"/>
                <a:cs typeface="Arial" pitchFamily="34" charset="0"/>
              </a:rPr>
              <a:t> 0.1</a:t>
            </a:r>
            <a:r>
              <a:rPr lang="az-Latn-AZ" dirty="0">
                <a:solidFill>
                  <a:prstClr val="black"/>
                </a:solidFill>
                <a:latin typeface="Arial" pitchFamily="34" charset="0"/>
                <a:cs typeface="Arial" pitchFamily="34" charset="0"/>
              </a:rPr>
              <a:t>5</a:t>
            </a:r>
            <a:r>
              <a:rPr lang="de-DE" dirty="0">
                <a:solidFill>
                  <a:prstClr val="black"/>
                </a:solidFill>
                <a:latin typeface="Arial" pitchFamily="34" charset="0"/>
                <a:cs typeface="Arial" pitchFamily="34" charset="0"/>
              </a:rPr>
              <a:t>%-</a:t>
            </a:r>
            <a:r>
              <a:rPr lang="de-DE" dirty="0" err="1">
                <a:solidFill>
                  <a:prstClr val="black"/>
                </a:solidFill>
                <a:latin typeface="Arial" pitchFamily="34" charset="0"/>
                <a:cs typeface="Arial" pitchFamily="34" charset="0"/>
              </a:rPr>
              <a:t>ni</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təşkil</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edir</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və</a:t>
            </a:r>
            <a:r>
              <a:rPr lang="de-DE" dirty="0">
                <a:solidFill>
                  <a:prstClr val="black"/>
                </a:solidFill>
                <a:latin typeface="Arial" pitchFamily="34" charset="0"/>
                <a:cs typeface="Arial" pitchFamily="34" charset="0"/>
              </a:rPr>
              <a:t> 201</a:t>
            </a:r>
            <a:r>
              <a:rPr lang="az-Latn-AZ" dirty="0">
                <a:solidFill>
                  <a:prstClr val="black"/>
                </a:solidFill>
                <a:latin typeface="Arial" pitchFamily="34" charset="0"/>
                <a:cs typeface="Arial" pitchFamily="34" charset="0"/>
              </a:rPr>
              <a:t>6</a:t>
            </a:r>
            <a:r>
              <a:rPr lang="de-DE" dirty="0">
                <a:solidFill>
                  <a:prstClr val="black"/>
                </a:solidFill>
                <a:latin typeface="Arial" pitchFamily="34" charset="0"/>
                <a:cs typeface="Arial" pitchFamily="34" charset="0"/>
              </a:rPr>
              <a:t>-c</a:t>
            </a:r>
            <a:r>
              <a:rPr lang="az-Latn-AZ" dirty="0">
                <a:solidFill>
                  <a:prstClr val="black"/>
                </a:solidFill>
                <a:latin typeface="Arial" pitchFamily="34" charset="0"/>
                <a:cs typeface="Arial" pitchFamily="34" charset="0"/>
              </a:rPr>
              <a:t>i</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il</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üçün</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adambaş</a:t>
            </a:r>
            <a:r>
              <a:rPr lang="az-Latn-AZ" dirty="0">
                <a:solidFill>
                  <a:prstClr val="black"/>
                </a:solidFill>
                <a:latin typeface="Arial" pitchFamily="34" charset="0"/>
                <a:cs typeface="Arial" pitchFamily="34" charset="0"/>
              </a:rPr>
              <a:t>ı</a:t>
            </a:r>
            <a:r>
              <a:rPr lang="de-DE" dirty="0">
                <a:solidFill>
                  <a:prstClr val="black"/>
                </a:solidFill>
                <a:latin typeface="Arial" pitchFamily="34" charset="0"/>
                <a:cs typeface="Arial" pitchFamily="34" charset="0"/>
              </a:rPr>
              <a:t>na </a:t>
            </a:r>
            <a:r>
              <a:rPr lang="de-DE" dirty="0" err="1">
                <a:solidFill>
                  <a:prstClr val="black"/>
                </a:solidFill>
                <a:latin typeface="Arial" pitchFamily="34" charset="0"/>
                <a:cs typeface="Arial" pitchFamily="34" charset="0"/>
              </a:rPr>
              <a:t>düşən</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istilik</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effekti</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yaradan</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qaz</a:t>
            </a:r>
            <a:r>
              <a:rPr lang="de-DE" dirty="0">
                <a:solidFill>
                  <a:prstClr val="black"/>
                </a:solidFill>
                <a:latin typeface="Arial" pitchFamily="34" charset="0"/>
                <a:cs typeface="Arial" pitchFamily="34" charset="0"/>
              </a:rPr>
              <a:t>  </a:t>
            </a:r>
            <a:r>
              <a:rPr lang="de-DE" dirty="0" err="1">
                <a:solidFill>
                  <a:prstClr val="black"/>
                </a:solidFill>
                <a:latin typeface="Arial" pitchFamily="34" charset="0"/>
                <a:cs typeface="Arial" pitchFamily="34" charset="0"/>
              </a:rPr>
              <a:t>emissiyalar</a:t>
            </a:r>
            <a:r>
              <a:rPr lang="az-Latn-AZ" dirty="0">
                <a:solidFill>
                  <a:prstClr val="black"/>
                </a:solidFill>
                <a:latin typeface="Arial" pitchFamily="34" charset="0"/>
                <a:cs typeface="Arial" pitchFamily="34" charset="0"/>
              </a:rPr>
              <a:t>ı</a:t>
            </a:r>
            <a:r>
              <a:rPr lang="de-DE" dirty="0">
                <a:solidFill>
                  <a:prstClr val="black"/>
                </a:solidFill>
                <a:latin typeface="Arial" pitchFamily="34" charset="0"/>
                <a:cs typeface="Arial" pitchFamily="34" charset="0"/>
              </a:rPr>
              <a:t> 5.</a:t>
            </a:r>
            <a:r>
              <a:rPr lang="az-Latn-AZ" dirty="0">
                <a:solidFill>
                  <a:prstClr val="black"/>
                </a:solidFill>
                <a:latin typeface="Arial" pitchFamily="34" charset="0"/>
                <a:cs typeface="Arial" pitchFamily="34" charset="0"/>
              </a:rPr>
              <a:t>6</a:t>
            </a:r>
            <a:r>
              <a:rPr lang="de-DE" dirty="0">
                <a:solidFill>
                  <a:prstClr val="black"/>
                </a:solidFill>
                <a:latin typeface="Arial" pitchFamily="34" charset="0"/>
                <a:cs typeface="Arial" pitchFamily="34" charset="0"/>
              </a:rPr>
              <a:t> ton CO</a:t>
            </a:r>
            <a:r>
              <a:rPr lang="de-DE" baseline="-25000" dirty="0">
                <a:solidFill>
                  <a:prstClr val="black"/>
                </a:solidFill>
                <a:latin typeface="Arial" pitchFamily="34" charset="0"/>
                <a:cs typeface="Arial" pitchFamily="34" charset="0"/>
              </a:rPr>
              <a:t>2</a:t>
            </a:r>
            <a:r>
              <a:rPr lang="az-Latn-AZ" baseline="-25000" dirty="0">
                <a:solidFill>
                  <a:prstClr val="black"/>
                </a:solidFill>
                <a:latin typeface="Arial" pitchFamily="34" charset="0"/>
                <a:cs typeface="Arial" pitchFamily="34" charset="0"/>
              </a:rPr>
              <a:t> </a:t>
            </a:r>
            <a:r>
              <a:rPr lang="az-Latn-AZ" dirty="0">
                <a:solidFill>
                  <a:prstClr val="black"/>
                </a:solidFill>
                <a:latin typeface="Arial" pitchFamily="34" charset="0"/>
                <a:cs typeface="Arial" pitchFamily="34" charset="0"/>
              </a:rPr>
              <a:t>  ekvivalentidir.</a:t>
            </a:r>
            <a:endParaRPr lang="ru-RU"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2183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07773" y="156239"/>
            <a:ext cx="6224969" cy="954107"/>
          </a:xfrm>
          <a:prstGeom prst="rect">
            <a:avLst/>
          </a:prstGeom>
        </p:spPr>
        <p:txBody>
          <a:bodyPr wrap="square">
            <a:spAutoFit/>
          </a:bodyPr>
          <a:lstStyle/>
          <a:p>
            <a:pPr algn="ctr" defTabSz="457200"/>
            <a:r>
              <a:rPr lang="en-US" sz="2800" b="1" i="1" dirty="0" smtClean="0">
                <a:solidFill>
                  <a:prstClr val="white"/>
                </a:solidFill>
              </a:rPr>
              <a:t>QLOBAL </a:t>
            </a:r>
            <a:r>
              <a:rPr lang="az-Latn-AZ" sz="2800" b="1" i="1" dirty="0" smtClean="0">
                <a:solidFill>
                  <a:prstClr val="white"/>
                </a:solidFill>
              </a:rPr>
              <a:t>İ</a:t>
            </a:r>
            <a:r>
              <a:rPr lang="en-US" sz="2800" b="1" i="1" dirty="0" smtClean="0">
                <a:solidFill>
                  <a:prstClr val="white"/>
                </a:solidFill>
              </a:rPr>
              <a:t>QL</a:t>
            </a:r>
            <a:r>
              <a:rPr lang="az-Latn-AZ" sz="2800" b="1" i="1" dirty="0" smtClean="0">
                <a:solidFill>
                  <a:prstClr val="white"/>
                </a:solidFill>
              </a:rPr>
              <a:t>İ</a:t>
            </a:r>
            <a:r>
              <a:rPr lang="en-US" sz="2800" b="1" i="1" dirty="0" smtClean="0">
                <a:solidFill>
                  <a:prstClr val="white"/>
                </a:solidFill>
              </a:rPr>
              <a:t>M D</a:t>
            </a:r>
            <a:r>
              <a:rPr lang="az-Latn-AZ" sz="2800" b="1" i="1" dirty="0" smtClean="0">
                <a:solidFill>
                  <a:prstClr val="white"/>
                </a:solidFill>
              </a:rPr>
              <a:t>ƏYİŞMƏLƏRİNDƏ AZƏRBAYCAN RESPUBLİKASININ ROLU </a:t>
            </a:r>
            <a:endParaRPr lang="ru-RU" sz="2800" dirty="0">
              <a:solidFill>
                <a:prstClr val="white"/>
              </a:solidFill>
            </a:endParaRPr>
          </a:p>
        </p:txBody>
      </p:sp>
      <p:sp>
        <p:nvSpPr>
          <p:cNvPr id="3" name="Прямоугольник 2"/>
          <p:cNvSpPr/>
          <p:nvPr/>
        </p:nvSpPr>
        <p:spPr>
          <a:xfrm>
            <a:off x="4731073" y="1046965"/>
            <a:ext cx="4147456" cy="8063746"/>
          </a:xfrm>
          <a:prstGeom prst="rect">
            <a:avLst/>
          </a:prstGeom>
        </p:spPr>
        <p:txBody>
          <a:bodyPr wrap="square">
            <a:spAutoFit/>
          </a:bodyPr>
          <a:lstStyle/>
          <a:p>
            <a:pPr algn="just" defTabSz="457200">
              <a:buFont typeface="Arial" pitchFamily="34" charset="0"/>
              <a:buChar char="•"/>
            </a:pPr>
            <a:r>
              <a:rPr lang="az-Latn-AZ" dirty="0" smtClean="0">
                <a:solidFill>
                  <a:prstClr val="black"/>
                </a:solidFill>
                <a:latin typeface="Arial" pitchFamily="34" charset="0"/>
                <a:cs typeface="Arial" pitchFamily="34" charset="0"/>
              </a:rPr>
              <a:t>Qlobal </a:t>
            </a:r>
            <a:r>
              <a:rPr lang="az-Latn-AZ" dirty="0">
                <a:solidFill>
                  <a:prstClr val="black"/>
                </a:solidFill>
                <a:latin typeface="Arial" pitchFamily="34" charset="0"/>
                <a:cs typeface="Arial" pitchFamily="34" charset="0"/>
              </a:rPr>
              <a:t>istiləşmədə Azərbaycan Respublikasının payı tarixən çox cüzi olmuşdur. 2016-ci ildə AR üzrə İEYQ-nin emissiyalarının miqdarı 61.257 </a:t>
            </a:r>
            <a:r>
              <a:rPr lang="az-Latn-AZ" dirty="0" smtClean="0">
                <a:solidFill>
                  <a:prstClr val="black"/>
                </a:solidFill>
                <a:latin typeface="Arial" pitchFamily="34" charset="0"/>
                <a:cs typeface="Arial" pitchFamily="34" charset="0"/>
              </a:rPr>
              <a:t>t </a:t>
            </a:r>
            <a:r>
              <a:rPr lang="az-Latn-AZ" dirty="0">
                <a:solidFill>
                  <a:prstClr val="black"/>
                </a:solidFill>
                <a:latin typeface="Arial" pitchFamily="34" charset="0"/>
                <a:cs typeface="Arial" pitchFamily="34" charset="0"/>
              </a:rPr>
              <a:t>CO</a:t>
            </a:r>
            <a:r>
              <a:rPr lang="az-Latn-AZ" baseline="-25000" dirty="0">
                <a:solidFill>
                  <a:prstClr val="black"/>
                </a:solidFill>
                <a:latin typeface="Arial" pitchFamily="34" charset="0"/>
                <a:cs typeface="Arial" pitchFamily="34" charset="0"/>
              </a:rPr>
              <a:t>2</a:t>
            </a:r>
            <a:r>
              <a:rPr lang="az-Latn-AZ" dirty="0">
                <a:solidFill>
                  <a:prstClr val="black"/>
                </a:solidFill>
                <a:latin typeface="Arial" pitchFamily="34" charset="0"/>
                <a:cs typeface="Arial" pitchFamily="34" charset="0"/>
              </a:rPr>
              <a:t> ekvivalent, udulmaları nəzərə alınmaqla isə netto emissiyalar 54.033 </a:t>
            </a:r>
            <a:r>
              <a:rPr lang="az-Latn-AZ" dirty="0" smtClean="0">
                <a:solidFill>
                  <a:prstClr val="black"/>
                </a:solidFill>
                <a:latin typeface="Arial" pitchFamily="34" charset="0"/>
                <a:cs typeface="Arial" pitchFamily="34" charset="0"/>
              </a:rPr>
              <a:t>t </a:t>
            </a:r>
            <a:r>
              <a:rPr lang="az-Latn-AZ" dirty="0">
                <a:solidFill>
                  <a:prstClr val="black"/>
                </a:solidFill>
                <a:latin typeface="Arial" pitchFamily="34" charset="0"/>
                <a:cs typeface="Arial" pitchFamily="34" charset="0"/>
              </a:rPr>
              <a:t>CO2 ekvivalenti kimi qiymətləndirilmişdir, bu da dünya uzrə 2016-ci ildə hesablanmış emissiyaların cəmi 0.15 faizini təşkil edir. </a:t>
            </a:r>
            <a:endParaRPr lang="ru-RU" dirty="0">
              <a:solidFill>
                <a:prstClr val="black"/>
              </a:solidFill>
              <a:latin typeface="Arial" pitchFamily="34" charset="0"/>
              <a:cs typeface="Arial" pitchFamily="34" charset="0"/>
            </a:endParaRPr>
          </a:p>
          <a:p>
            <a:pPr algn="just" defTabSz="457200"/>
            <a:endParaRPr lang="en-US" sz="1400" dirty="0">
              <a:solidFill>
                <a:prstClr val="black"/>
              </a:solidFill>
              <a:latin typeface="Arial" pitchFamily="34" charset="0"/>
              <a:cs typeface="Arial" pitchFamily="34" charset="0"/>
            </a:endParaRPr>
          </a:p>
          <a:p>
            <a:pPr algn="just" defTabSz="457200">
              <a:buFont typeface="Arial" pitchFamily="34" charset="0"/>
              <a:buChar char="•"/>
            </a:pPr>
            <a:r>
              <a:rPr lang="en-US" sz="1400" dirty="0">
                <a:solidFill>
                  <a:prstClr val="black"/>
                </a:solidFill>
                <a:latin typeface="Arial" pitchFamily="34" charset="0"/>
                <a:cs typeface="Arial" pitchFamily="34" charset="0"/>
              </a:rPr>
              <a:t> </a:t>
            </a:r>
            <a:r>
              <a:rPr lang="az-Latn-AZ" dirty="0">
                <a:solidFill>
                  <a:prstClr val="black"/>
                </a:solidFill>
                <a:latin typeface="Arial" pitchFamily="34" charset="0"/>
                <a:cs typeface="Arial" pitchFamily="34" charset="0"/>
              </a:rPr>
              <a:t>Azərbaycada adambaşına düşən emissiyalar 6.3 ton CO2 ekvivalent, udulmaları nəzərə alınmaqla netto emissiyalar 5.6 ton CO2 ekvivalent təşkil etmişdir</a:t>
            </a:r>
            <a:endParaRPr lang="en-US" dirty="0">
              <a:solidFill>
                <a:prstClr val="black"/>
              </a:solidFill>
              <a:latin typeface="Arial" pitchFamily="34" charset="0"/>
              <a:cs typeface="Arial" pitchFamily="34" charset="0"/>
            </a:endParaRPr>
          </a:p>
          <a:p>
            <a:pPr algn="just" defTabSz="457200">
              <a:buFont typeface="Arial" pitchFamily="34" charset="0"/>
              <a:buChar char="•"/>
            </a:pPr>
            <a:r>
              <a:rPr lang="az-Latn-AZ" dirty="0" smtClean="0">
                <a:solidFill>
                  <a:prstClr val="black"/>
                </a:solidFill>
                <a:latin typeface="Arial" pitchFamily="34" charset="0"/>
                <a:cs typeface="Arial" pitchFamily="34" charset="0"/>
              </a:rPr>
              <a:t>İEYQ-nin </a:t>
            </a:r>
            <a:r>
              <a:rPr lang="az-Latn-AZ" dirty="0">
                <a:solidFill>
                  <a:prstClr val="black"/>
                </a:solidFill>
                <a:latin typeface="Arial" pitchFamily="34" charset="0"/>
                <a:cs typeface="Arial" pitchFamily="34" charset="0"/>
              </a:rPr>
              <a:t>inventarlaşmasına əsasən 2016-ci ildə Azərbaycan baza illi (1990) ilə müqayisədə (udulmalarla) 31.6% atılmaların azalmasına  nail olmuşdur.</a:t>
            </a:r>
            <a:endParaRPr lang="en-US" dirty="0">
              <a:solidFill>
                <a:prstClr val="black"/>
              </a:solidFill>
              <a:latin typeface="Arial" pitchFamily="34" charset="0"/>
              <a:cs typeface="Arial" pitchFamily="34" charset="0"/>
            </a:endParaRPr>
          </a:p>
          <a:p>
            <a:pPr algn="just" defTabSz="457200"/>
            <a:endParaRPr lang="en-US" dirty="0">
              <a:solidFill>
                <a:prstClr val="black"/>
              </a:solidFill>
            </a:endParaRPr>
          </a:p>
          <a:p>
            <a:pPr algn="just" defTabSz="457200"/>
            <a:endParaRPr lang="en-US" dirty="0">
              <a:solidFill>
                <a:prstClr val="black"/>
              </a:solidFill>
            </a:endParaRPr>
          </a:p>
          <a:p>
            <a:pPr algn="just" defTabSz="457200"/>
            <a:endParaRPr lang="en-US" dirty="0">
              <a:solidFill>
                <a:prstClr val="black"/>
              </a:solidFill>
            </a:endParaRPr>
          </a:p>
          <a:p>
            <a:pPr algn="just" defTabSz="457200"/>
            <a:endParaRPr lang="en-US" dirty="0">
              <a:solidFill>
                <a:prstClr val="black"/>
              </a:solidFill>
            </a:endParaRPr>
          </a:p>
          <a:p>
            <a:pPr algn="just" defTabSz="457200"/>
            <a:endParaRPr lang="en-US" dirty="0">
              <a:solidFill>
                <a:prstClr val="black"/>
              </a:solidFill>
            </a:endParaRPr>
          </a:p>
          <a:p>
            <a:pPr algn="just" defTabSz="457200"/>
            <a:endParaRPr lang="en-US" dirty="0">
              <a:solidFill>
                <a:prstClr val="black"/>
              </a:solidFill>
            </a:endParaRPr>
          </a:p>
          <a:p>
            <a:pPr algn="just" defTabSz="457200"/>
            <a:endParaRPr lang="en-US" dirty="0">
              <a:solidFill>
                <a:prstClr val="black"/>
              </a:solidFill>
            </a:endParaRPr>
          </a:p>
          <a:p>
            <a:pPr algn="just" defTabSz="457200"/>
            <a:endParaRPr lang="ru-RU" dirty="0">
              <a:solidFill>
                <a:prstClr val="black"/>
              </a:solidFill>
            </a:endParaRPr>
          </a:p>
        </p:txBody>
      </p:sp>
      <p:graphicFrame>
        <p:nvGraphicFramePr>
          <p:cNvPr id="5" name="Chart 2">
            <a:extLst>
              <a:ext uri="{FF2B5EF4-FFF2-40B4-BE49-F238E27FC236}">
                <a16:creationId xmlns="" xmlns:a16="http://schemas.microsoft.com/office/drawing/2014/main" id="{EBF67E3B-19FF-CD0B-C4FB-A52C0AD6B401}"/>
              </a:ext>
            </a:extLst>
          </p:cNvPr>
          <p:cNvGraphicFramePr>
            <a:graphicFrameLocks/>
          </p:cNvGraphicFramePr>
          <p:nvPr>
            <p:extLst>
              <p:ext uri="{D42A27DB-BD31-4B8C-83A1-F6EECF244321}">
                <p14:modId xmlns:p14="http://schemas.microsoft.com/office/powerpoint/2010/main" val="692328629"/>
              </p:ext>
            </p:extLst>
          </p:nvPr>
        </p:nvGraphicFramePr>
        <p:xfrm>
          <a:off x="179512" y="1268763"/>
          <a:ext cx="4482456" cy="5129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434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0220" y="116632"/>
            <a:ext cx="6015037" cy="923330"/>
          </a:xfrm>
          <a:prstGeom prst="rect">
            <a:avLst/>
          </a:prstGeom>
        </p:spPr>
        <p:txBody>
          <a:bodyPr wrap="square">
            <a:spAutoFit/>
          </a:bodyPr>
          <a:lstStyle/>
          <a:p>
            <a:pPr algn="ctr">
              <a:defRPr/>
            </a:pP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İQL</a:t>
            </a:r>
            <a:r>
              <a:rPr lang="az-Latn-AZ"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a:t>
            </a: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M DƏY</a:t>
            </a:r>
            <a:r>
              <a:rPr lang="az-Latn-AZ"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a:t>
            </a: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Ş</a:t>
            </a:r>
            <a:r>
              <a:rPr lang="az-Latn-AZ"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a:t>
            </a: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KL</a:t>
            </a:r>
            <a:r>
              <a:rPr lang="az-Latn-AZ"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a:t>
            </a: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Y</a:t>
            </a:r>
            <a:r>
              <a:rPr lang="az-Latn-AZ"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 </a:t>
            </a: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UZUN MÜDDƏT ƏRZ</a:t>
            </a:r>
            <a:r>
              <a:rPr lang="az-Latn-AZ"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a:t>
            </a: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NDƏ ORTA TEMPERATURUN VƏ HAVA DÖVRÜNÜN DƏY</a:t>
            </a:r>
            <a:r>
              <a:rPr lang="az-Latn-AZ"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a:t>
            </a: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ŞMƏS</a:t>
            </a:r>
            <a:r>
              <a:rPr lang="az-Latn-AZ"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a:t>
            </a: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D</a:t>
            </a:r>
            <a:r>
              <a:rPr lang="az-Latn-AZ"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a:t>
            </a:r>
            <a:r>
              <a:rPr lang="en-US" b="1" kern="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R</a:t>
            </a:r>
            <a:endParaRPr lang="ru-RU" kern="0" dirty="0">
              <a:solidFill>
                <a:prstClr val="white"/>
              </a:solidFill>
            </a:endParaRPr>
          </a:p>
        </p:txBody>
      </p:sp>
      <p:grpSp>
        <p:nvGrpSpPr>
          <p:cNvPr id="3" name="Group 3">
            <a:extLst>
              <a:ext uri="{FF2B5EF4-FFF2-40B4-BE49-F238E27FC236}">
                <a16:creationId xmlns="" xmlns:a16="http://schemas.microsoft.com/office/drawing/2014/main" id="{B626E2C4-1CEB-4F92-9351-C628C341BCA6}"/>
              </a:ext>
            </a:extLst>
          </p:cNvPr>
          <p:cNvGrpSpPr/>
          <p:nvPr/>
        </p:nvGrpSpPr>
        <p:grpSpPr>
          <a:xfrm>
            <a:off x="3388087" y="1179871"/>
            <a:ext cx="5497818" cy="4438094"/>
            <a:chOff x="3353394" y="2288615"/>
            <a:chExt cx="5811987" cy="3387878"/>
          </a:xfrm>
        </p:grpSpPr>
        <p:pic>
          <p:nvPicPr>
            <p:cNvPr id="4" name="Picture 2" descr="Graphical user interface, chart&#10;&#10;Description automatically generated">
              <a:extLst>
                <a:ext uri="{FF2B5EF4-FFF2-40B4-BE49-F238E27FC236}">
                  <a16:creationId xmlns="" xmlns:a16="http://schemas.microsoft.com/office/drawing/2014/main" id="{DE23B102-43DC-4705-88F6-24BCE57D168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59394" y="2456482"/>
              <a:ext cx="4724604" cy="2433459"/>
            </a:xfrm>
            <a:prstGeom prst="rect">
              <a:avLst/>
            </a:prstGeom>
          </p:spPr>
        </p:pic>
        <p:sp>
          <p:nvSpPr>
            <p:cNvPr id="5" name="Text Box 2">
              <a:extLst>
                <a:ext uri="{FF2B5EF4-FFF2-40B4-BE49-F238E27FC236}">
                  <a16:creationId xmlns="" xmlns:a16="http://schemas.microsoft.com/office/drawing/2014/main" id="{2EBEBA5C-FB70-4020-8B5D-69A1641A9409}"/>
                </a:ext>
              </a:extLst>
            </p:cNvPr>
            <p:cNvSpPr txBox="1">
              <a:spLocks noChangeArrowheads="1"/>
            </p:cNvSpPr>
            <p:nvPr/>
          </p:nvSpPr>
          <p:spPr bwMode="auto">
            <a:xfrm>
              <a:off x="4059393" y="5441547"/>
              <a:ext cx="4724604" cy="234946"/>
            </a:xfrm>
            <a:prstGeom prst="rect">
              <a:avLst/>
            </a:prstGeom>
            <a:noFill/>
            <a:ln w="9525">
              <a:noFill/>
              <a:miter lim="800000"/>
              <a:headEnd/>
              <a:tailEnd/>
            </a:ln>
          </p:spPr>
          <p:txBody>
            <a:bodyPr rot="0" vert="horz" wrap="square" lIns="91440" tIns="45720" rIns="91440" bIns="45720" anchor="t" anchorCtr="0">
              <a:spAutoFit/>
            </a:bodyPr>
            <a:lstStyle/>
            <a:p>
              <a:pPr algn="ctr" defTabSz="457200"/>
              <a:r>
                <a:rPr lang="az-Latn-AZ" sz="1400" b="1" dirty="0" smtClean="0">
                  <a:solidFill>
                    <a:prstClr val="black"/>
                  </a:solidFill>
                  <a:latin typeface="Open Sans" panose="020B0606030504020204" pitchFamily="34" charset="0"/>
                  <a:ea typeface="Open Sans" panose="020B0606030504020204" pitchFamily="34" charset="0"/>
                </a:rPr>
                <a:t>İllər</a:t>
              </a:r>
              <a:endParaRPr lang="en-GB" sz="1400" b="1" dirty="0">
                <a:solidFill>
                  <a:prstClr val="black"/>
                </a:solidFill>
                <a:latin typeface="Open Sans" panose="020B0606030504020204" pitchFamily="34" charset="0"/>
                <a:ea typeface="Open Sans" panose="020B0606030504020204" pitchFamily="34" charset="0"/>
              </a:endParaRPr>
            </a:p>
          </p:txBody>
        </p:sp>
        <p:sp>
          <p:nvSpPr>
            <p:cNvPr id="6" name="Text Box 2">
              <a:extLst>
                <a:ext uri="{FF2B5EF4-FFF2-40B4-BE49-F238E27FC236}">
                  <a16:creationId xmlns="" xmlns:a16="http://schemas.microsoft.com/office/drawing/2014/main" id="{FD7D4A36-FA88-4044-ACDF-59075E3ABBC6}"/>
                </a:ext>
              </a:extLst>
            </p:cNvPr>
            <p:cNvSpPr txBox="1">
              <a:spLocks noChangeArrowheads="1"/>
            </p:cNvSpPr>
            <p:nvPr/>
          </p:nvSpPr>
          <p:spPr bwMode="auto">
            <a:xfrm rot="16200000">
              <a:off x="2172171" y="3502533"/>
              <a:ext cx="2687812" cy="325365"/>
            </a:xfrm>
            <a:prstGeom prst="rect">
              <a:avLst/>
            </a:prstGeom>
            <a:noFill/>
            <a:ln w="9525">
              <a:noFill/>
              <a:miter lim="800000"/>
              <a:headEnd/>
              <a:tailEnd/>
            </a:ln>
          </p:spPr>
          <p:txBody>
            <a:bodyPr rot="0" vert="horz" wrap="square" lIns="91440" tIns="45720" rIns="91440" bIns="45720" anchor="t" anchorCtr="0">
              <a:spAutoFit/>
            </a:bodyPr>
            <a:lstStyle/>
            <a:p>
              <a:pPr algn="ctr" defTabSz="457200"/>
              <a:r>
                <a:rPr lang="en-GB" sz="1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Temperature Anomaly (°C)</a:t>
              </a:r>
            </a:p>
          </p:txBody>
        </p:sp>
        <p:sp>
          <p:nvSpPr>
            <p:cNvPr id="7" name="Text Box 2">
              <a:extLst>
                <a:ext uri="{FF2B5EF4-FFF2-40B4-BE49-F238E27FC236}">
                  <a16:creationId xmlns="" xmlns:a16="http://schemas.microsoft.com/office/drawing/2014/main" id="{AD66A374-BE12-45D2-B356-3ABD85F28108}"/>
                </a:ext>
              </a:extLst>
            </p:cNvPr>
            <p:cNvSpPr txBox="1">
              <a:spLocks noChangeArrowheads="1"/>
            </p:cNvSpPr>
            <p:nvPr/>
          </p:nvSpPr>
          <p:spPr bwMode="auto">
            <a:xfrm>
              <a:off x="3560614" y="4168144"/>
              <a:ext cx="524943" cy="234946"/>
            </a:xfrm>
            <a:prstGeom prst="rect">
              <a:avLst/>
            </a:prstGeom>
            <a:noFill/>
            <a:ln w="9525">
              <a:noFill/>
              <a:miter lim="800000"/>
              <a:headEnd/>
              <a:tailEnd/>
            </a:ln>
          </p:spPr>
          <p:txBody>
            <a:bodyPr rot="0" vert="horz" wrap="square" lIns="91440" tIns="45720" rIns="91440" bIns="45720" anchor="t" anchorCtr="0">
              <a:spAutoFit/>
            </a:bodyPr>
            <a:lstStyle/>
            <a:p>
              <a:pPr algn="r" defTabSz="457200"/>
              <a:r>
                <a:rPr lang="en-GB" sz="1400" dirty="0">
                  <a:solidFill>
                    <a:prstClr val="black"/>
                  </a:solidFill>
                  <a:latin typeface="Open Sans" panose="020B0606030504020204" pitchFamily="34" charset="0"/>
                  <a:ea typeface="Open Sans" panose="020B0606030504020204" pitchFamily="34" charset="0"/>
                </a:rPr>
                <a:t>0</a:t>
              </a:r>
            </a:p>
          </p:txBody>
        </p:sp>
        <p:sp>
          <p:nvSpPr>
            <p:cNvPr id="8" name="Text Box 2">
              <a:extLst>
                <a:ext uri="{FF2B5EF4-FFF2-40B4-BE49-F238E27FC236}">
                  <a16:creationId xmlns="" xmlns:a16="http://schemas.microsoft.com/office/drawing/2014/main" id="{5C5052C9-4001-4222-9DAC-A4DF9564156D}"/>
                </a:ext>
              </a:extLst>
            </p:cNvPr>
            <p:cNvSpPr txBox="1">
              <a:spLocks noChangeArrowheads="1"/>
            </p:cNvSpPr>
            <p:nvPr/>
          </p:nvSpPr>
          <p:spPr bwMode="auto">
            <a:xfrm>
              <a:off x="3572486" y="4701344"/>
              <a:ext cx="524943" cy="234946"/>
            </a:xfrm>
            <a:prstGeom prst="rect">
              <a:avLst/>
            </a:prstGeom>
            <a:noFill/>
            <a:ln w="9525">
              <a:noFill/>
              <a:miter lim="800000"/>
              <a:headEnd/>
              <a:tailEnd/>
            </a:ln>
          </p:spPr>
          <p:txBody>
            <a:bodyPr rot="0" vert="horz" wrap="square" lIns="91440" tIns="45720" rIns="91440" bIns="45720" anchor="t" anchorCtr="0">
              <a:spAutoFit/>
            </a:bodyPr>
            <a:lstStyle/>
            <a:p>
              <a:pPr algn="r" defTabSz="457200"/>
              <a:r>
                <a:rPr lang="en-GB" sz="1400" dirty="0">
                  <a:solidFill>
                    <a:prstClr val="black"/>
                  </a:solidFill>
                  <a:latin typeface="Open Sans" panose="020B0606030504020204" pitchFamily="34" charset="0"/>
                  <a:ea typeface="Open Sans" panose="020B0606030504020204" pitchFamily="34" charset="0"/>
                </a:rPr>
                <a:t>-0.5</a:t>
              </a:r>
            </a:p>
          </p:txBody>
        </p:sp>
        <p:sp>
          <p:nvSpPr>
            <p:cNvPr id="9" name="Text Box 2">
              <a:extLst>
                <a:ext uri="{FF2B5EF4-FFF2-40B4-BE49-F238E27FC236}">
                  <a16:creationId xmlns="" xmlns:a16="http://schemas.microsoft.com/office/drawing/2014/main" id="{91EF5CDE-7D54-45B0-B162-1B480548FDED}"/>
                </a:ext>
              </a:extLst>
            </p:cNvPr>
            <p:cNvSpPr txBox="1">
              <a:spLocks noChangeArrowheads="1"/>
            </p:cNvSpPr>
            <p:nvPr/>
          </p:nvSpPr>
          <p:spPr bwMode="auto">
            <a:xfrm>
              <a:off x="3560614" y="3477699"/>
              <a:ext cx="524943" cy="234946"/>
            </a:xfrm>
            <a:prstGeom prst="rect">
              <a:avLst/>
            </a:prstGeom>
            <a:noFill/>
            <a:ln w="9525">
              <a:noFill/>
              <a:miter lim="800000"/>
              <a:headEnd/>
              <a:tailEnd/>
            </a:ln>
          </p:spPr>
          <p:txBody>
            <a:bodyPr rot="0" vert="horz" wrap="square" lIns="91440" tIns="45720" rIns="91440" bIns="45720" anchor="t" anchorCtr="0">
              <a:spAutoFit/>
            </a:bodyPr>
            <a:lstStyle/>
            <a:p>
              <a:pPr algn="r" defTabSz="457200"/>
              <a:r>
                <a:rPr lang="en-GB" sz="1400" dirty="0">
                  <a:solidFill>
                    <a:prstClr val="black"/>
                  </a:solidFill>
                  <a:latin typeface="Open Sans" panose="020B0606030504020204" pitchFamily="34" charset="0"/>
                  <a:ea typeface="Open Sans" panose="020B0606030504020204" pitchFamily="34" charset="0"/>
                </a:rPr>
                <a:t>0.5</a:t>
              </a:r>
            </a:p>
          </p:txBody>
        </p:sp>
        <p:sp>
          <p:nvSpPr>
            <p:cNvPr id="10" name="Text Box 2">
              <a:extLst>
                <a:ext uri="{FF2B5EF4-FFF2-40B4-BE49-F238E27FC236}">
                  <a16:creationId xmlns="" xmlns:a16="http://schemas.microsoft.com/office/drawing/2014/main" id="{2DC62458-4344-4716-A6E9-C69456B64015}"/>
                </a:ext>
              </a:extLst>
            </p:cNvPr>
            <p:cNvSpPr txBox="1">
              <a:spLocks noChangeArrowheads="1"/>
            </p:cNvSpPr>
            <p:nvPr/>
          </p:nvSpPr>
          <p:spPr bwMode="auto">
            <a:xfrm>
              <a:off x="3560614" y="2876765"/>
              <a:ext cx="536815" cy="234946"/>
            </a:xfrm>
            <a:prstGeom prst="rect">
              <a:avLst/>
            </a:prstGeom>
            <a:noFill/>
            <a:ln w="9525">
              <a:noFill/>
              <a:miter lim="800000"/>
              <a:headEnd/>
              <a:tailEnd/>
            </a:ln>
          </p:spPr>
          <p:txBody>
            <a:bodyPr rot="0" vert="horz" wrap="square" lIns="91440" tIns="45720" rIns="91440" bIns="45720" anchor="t" anchorCtr="0">
              <a:spAutoFit/>
            </a:bodyPr>
            <a:lstStyle/>
            <a:p>
              <a:pPr algn="r" defTabSz="457200"/>
              <a:r>
                <a:rPr lang="en-GB" sz="1400" dirty="0">
                  <a:solidFill>
                    <a:prstClr val="black"/>
                  </a:solidFill>
                  <a:latin typeface="Open Sans" panose="020B0606030504020204" pitchFamily="34" charset="0"/>
                  <a:ea typeface="Open Sans" panose="020B0606030504020204" pitchFamily="34" charset="0"/>
                </a:rPr>
                <a:t>1.0</a:t>
              </a:r>
            </a:p>
          </p:txBody>
        </p:sp>
        <p:sp>
          <p:nvSpPr>
            <p:cNvPr id="11" name="Text Box 2">
              <a:extLst>
                <a:ext uri="{FF2B5EF4-FFF2-40B4-BE49-F238E27FC236}">
                  <a16:creationId xmlns="" xmlns:a16="http://schemas.microsoft.com/office/drawing/2014/main" id="{037A7374-4AB0-4471-B630-0F4CD39B26CA}"/>
                </a:ext>
              </a:extLst>
            </p:cNvPr>
            <p:cNvSpPr txBox="1">
              <a:spLocks noChangeArrowheads="1"/>
            </p:cNvSpPr>
            <p:nvPr/>
          </p:nvSpPr>
          <p:spPr bwMode="auto">
            <a:xfrm>
              <a:off x="3616055" y="2288615"/>
              <a:ext cx="469502" cy="234946"/>
            </a:xfrm>
            <a:prstGeom prst="rect">
              <a:avLst/>
            </a:prstGeom>
            <a:noFill/>
            <a:ln w="9525">
              <a:noFill/>
              <a:miter lim="800000"/>
              <a:headEnd/>
              <a:tailEnd/>
            </a:ln>
          </p:spPr>
          <p:txBody>
            <a:bodyPr rot="0" vert="horz" wrap="square" lIns="91440" tIns="45720" rIns="91440" bIns="45720" anchor="t" anchorCtr="0">
              <a:spAutoFit/>
            </a:bodyPr>
            <a:lstStyle/>
            <a:p>
              <a:pPr algn="r" defTabSz="457200"/>
              <a:r>
                <a:rPr lang="en-GB" sz="1400" dirty="0">
                  <a:solidFill>
                    <a:prstClr val="black"/>
                  </a:solidFill>
                  <a:latin typeface="Open Sans" panose="020B0606030504020204" pitchFamily="34" charset="0"/>
                  <a:ea typeface="Open Sans" panose="020B0606030504020204" pitchFamily="34" charset="0"/>
                </a:rPr>
                <a:t>1.5</a:t>
              </a:r>
            </a:p>
          </p:txBody>
        </p:sp>
        <p:sp>
          <p:nvSpPr>
            <p:cNvPr id="12" name="Text Box 25">
              <a:extLst>
                <a:ext uri="{FF2B5EF4-FFF2-40B4-BE49-F238E27FC236}">
                  <a16:creationId xmlns="" xmlns:a16="http://schemas.microsoft.com/office/drawing/2014/main" id="{12E96B28-4890-44F6-8DE0-C2EAC49FC735}"/>
                </a:ext>
              </a:extLst>
            </p:cNvPr>
            <p:cNvSpPr txBox="1"/>
            <p:nvPr/>
          </p:nvSpPr>
          <p:spPr>
            <a:xfrm rot="16200000">
              <a:off x="7730731" y="3509750"/>
              <a:ext cx="2487918" cy="3813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defTabSz="457200"/>
              <a:r>
                <a:rPr lang="en-GB" sz="950" dirty="0">
                  <a:solidFill>
                    <a:srgbClr val="ACAEAF"/>
                  </a:solidFill>
                  <a:latin typeface="Open Sans" panose="020B0606030504020204" pitchFamily="34" charset="0"/>
                  <a:ea typeface="Open Sans" panose="020B0606030504020204" pitchFamily="34" charset="0"/>
                </a:rPr>
                <a:t>Data source: NASA's Goddard Institute for Space Studies (GISS)</a:t>
              </a:r>
            </a:p>
          </p:txBody>
        </p:sp>
        <p:sp>
          <p:nvSpPr>
            <p:cNvPr id="13" name="TextBox 12">
              <a:extLst>
                <a:ext uri="{FF2B5EF4-FFF2-40B4-BE49-F238E27FC236}">
                  <a16:creationId xmlns="" xmlns:a16="http://schemas.microsoft.com/office/drawing/2014/main" id="{E8EF08F0-8FBA-47F2-8ED0-81B873B05471}"/>
                </a:ext>
              </a:extLst>
            </p:cNvPr>
            <p:cNvSpPr txBox="1"/>
            <p:nvPr/>
          </p:nvSpPr>
          <p:spPr>
            <a:xfrm rot="16200000">
              <a:off x="3799949"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1880</a:t>
              </a:r>
            </a:p>
          </p:txBody>
        </p:sp>
        <p:sp>
          <p:nvSpPr>
            <p:cNvPr id="14" name="TextBox 13">
              <a:extLst>
                <a:ext uri="{FF2B5EF4-FFF2-40B4-BE49-F238E27FC236}">
                  <a16:creationId xmlns="" xmlns:a16="http://schemas.microsoft.com/office/drawing/2014/main" id="{CC4BF221-FE8B-447B-AC7F-620CB0CEB6B4}"/>
                </a:ext>
              </a:extLst>
            </p:cNvPr>
            <p:cNvSpPr txBox="1"/>
            <p:nvPr/>
          </p:nvSpPr>
          <p:spPr>
            <a:xfrm rot="16200000">
              <a:off x="4071348"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1888</a:t>
              </a:r>
            </a:p>
          </p:txBody>
        </p:sp>
        <p:sp>
          <p:nvSpPr>
            <p:cNvPr id="15" name="TextBox 14">
              <a:extLst>
                <a:ext uri="{FF2B5EF4-FFF2-40B4-BE49-F238E27FC236}">
                  <a16:creationId xmlns="" xmlns:a16="http://schemas.microsoft.com/office/drawing/2014/main" id="{322B3383-98A0-4153-87EF-3E8136304D14}"/>
                </a:ext>
              </a:extLst>
            </p:cNvPr>
            <p:cNvSpPr txBox="1"/>
            <p:nvPr/>
          </p:nvSpPr>
          <p:spPr>
            <a:xfrm rot="16200000">
              <a:off x="4614144"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1904</a:t>
              </a:r>
            </a:p>
          </p:txBody>
        </p:sp>
        <p:sp>
          <p:nvSpPr>
            <p:cNvPr id="16" name="TextBox 15">
              <a:extLst>
                <a:ext uri="{FF2B5EF4-FFF2-40B4-BE49-F238E27FC236}">
                  <a16:creationId xmlns="" xmlns:a16="http://schemas.microsoft.com/office/drawing/2014/main" id="{037ECA21-5729-4C4F-9706-942A4316E86C}"/>
                </a:ext>
              </a:extLst>
            </p:cNvPr>
            <p:cNvSpPr txBox="1"/>
            <p:nvPr/>
          </p:nvSpPr>
          <p:spPr>
            <a:xfrm rot="16200000">
              <a:off x="5699736"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1936</a:t>
              </a:r>
            </a:p>
          </p:txBody>
        </p:sp>
        <p:sp>
          <p:nvSpPr>
            <p:cNvPr id="17" name="TextBox 16">
              <a:extLst>
                <a:ext uri="{FF2B5EF4-FFF2-40B4-BE49-F238E27FC236}">
                  <a16:creationId xmlns="" xmlns:a16="http://schemas.microsoft.com/office/drawing/2014/main" id="{FF75A1E5-F2E7-4C10-9155-BAC75914CF8D}"/>
                </a:ext>
              </a:extLst>
            </p:cNvPr>
            <p:cNvSpPr txBox="1"/>
            <p:nvPr/>
          </p:nvSpPr>
          <p:spPr>
            <a:xfrm rot="16200000">
              <a:off x="6513930"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1960</a:t>
              </a:r>
            </a:p>
          </p:txBody>
        </p:sp>
        <p:sp>
          <p:nvSpPr>
            <p:cNvPr id="18" name="TextBox 17">
              <a:extLst>
                <a:ext uri="{FF2B5EF4-FFF2-40B4-BE49-F238E27FC236}">
                  <a16:creationId xmlns="" xmlns:a16="http://schemas.microsoft.com/office/drawing/2014/main" id="{56CDA8B1-8E95-4CA2-ADE0-D63FA646AA70}"/>
                </a:ext>
              </a:extLst>
            </p:cNvPr>
            <p:cNvSpPr txBox="1"/>
            <p:nvPr/>
          </p:nvSpPr>
          <p:spPr>
            <a:xfrm rot="16200000">
              <a:off x="7870920"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2000</a:t>
              </a:r>
            </a:p>
          </p:txBody>
        </p:sp>
        <p:sp>
          <p:nvSpPr>
            <p:cNvPr id="19" name="TextBox 18">
              <a:extLst>
                <a:ext uri="{FF2B5EF4-FFF2-40B4-BE49-F238E27FC236}">
                  <a16:creationId xmlns="" xmlns:a16="http://schemas.microsoft.com/office/drawing/2014/main" id="{E3C3C49C-7A30-4AE1-ABA5-0F73300D0CA9}"/>
                </a:ext>
              </a:extLst>
            </p:cNvPr>
            <p:cNvSpPr txBox="1"/>
            <p:nvPr/>
          </p:nvSpPr>
          <p:spPr>
            <a:xfrm rot="16200000">
              <a:off x="8413711" y="5001205"/>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2016</a:t>
              </a:r>
            </a:p>
          </p:txBody>
        </p:sp>
        <p:sp>
          <p:nvSpPr>
            <p:cNvPr id="20" name="TextBox 19">
              <a:extLst>
                <a:ext uri="{FF2B5EF4-FFF2-40B4-BE49-F238E27FC236}">
                  <a16:creationId xmlns="" xmlns:a16="http://schemas.microsoft.com/office/drawing/2014/main" id="{CE69AE65-378E-49E2-96D3-4931E0EA6814}"/>
                </a:ext>
              </a:extLst>
            </p:cNvPr>
            <p:cNvSpPr txBox="1"/>
            <p:nvPr/>
          </p:nvSpPr>
          <p:spPr>
            <a:xfrm rot="16200000">
              <a:off x="4342745"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1896</a:t>
              </a:r>
            </a:p>
          </p:txBody>
        </p:sp>
        <p:sp>
          <p:nvSpPr>
            <p:cNvPr id="21" name="TextBox 20">
              <a:extLst>
                <a:ext uri="{FF2B5EF4-FFF2-40B4-BE49-F238E27FC236}">
                  <a16:creationId xmlns="" xmlns:a16="http://schemas.microsoft.com/office/drawing/2014/main" id="{65C09136-1AC8-4F2D-981A-6E45B98B97D8}"/>
                </a:ext>
              </a:extLst>
            </p:cNvPr>
            <p:cNvSpPr txBox="1"/>
            <p:nvPr/>
          </p:nvSpPr>
          <p:spPr>
            <a:xfrm rot="16200000">
              <a:off x="4885540"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1912</a:t>
              </a:r>
            </a:p>
          </p:txBody>
        </p:sp>
        <p:sp>
          <p:nvSpPr>
            <p:cNvPr id="22" name="TextBox 21">
              <a:extLst>
                <a:ext uri="{FF2B5EF4-FFF2-40B4-BE49-F238E27FC236}">
                  <a16:creationId xmlns="" xmlns:a16="http://schemas.microsoft.com/office/drawing/2014/main" id="{49CBF530-3C6C-4250-996E-F05671BD0500}"/>
                </a:ext>
              </a:extLst>
            </p:cNvPr>
            <p:cNvSpPr txBox="1"/>
            <p:nvPr/>
          </p:nvSpPr>
          <p:spPr>
            <a:xfrm rot="16200000">
              <a:off x="5156940"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1920</a:t>
              </a:r>
            </a:p>
          </p:txBody>
        </p:sp>
        <p:sp>
          <p:nvSpPr>
            <p:cNvPr id="23" name="TextBox 22">
              <a:extLst>
                <a:ext uri="{FF2B5EF4-FFF2-40B4-BE49-F238E27FC236}">
                  <a16:creationId xmlns="" xmlns:a16="http://schemas.microsoft.com/office/drawing/2014/main" id="{3684BCB5-0F97-4AD4-96F2-D3FDD5D91A10}"/>
                </a:ext>
              </a:extLst>
            </p:cNvPr>
            <p:cNvSpPr txBox="1"/>
            <p:nvPr/>
          </p:nvSpPr>
          <p:spPr>
            <a:xfrm rot="16200000">
              <a:off x="5428338"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1928</a:t>
              </a:r>
            </a:p>
          </p:txBody>
        </p:sp>
        <p:sp>
          <p:nvSpPr>
            <p:cNvPr id="24" name="TextBox 23">
              <a:extLst>
                <a:ext uri="{FF2B5EF4-FFF2-40B4-BE49-F238E27FC236}">
                  <a16:creationId xmlns="" xmlns:a16="http://schemas.microsoft.com/office/drawing/2014/main" id="{56A2679C-B6A9-4ED9-B8A8-B84FCAA3A0FA}"/>
                </a:ext>
              </a:extLst>
            </p:cNvPr>
            <p:cNvSpPr txBox="1"/>
            <p:nvPr/>
          </p:nvSpPr>
          <p:spPr>
            <a:xfrm rot="16200000">
              <a:off x="6785328"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1968</a:t>
              </a:r>
            </a:p>
          </p:txBody>
        </p:sp>
        <p:sp>
          <p:nvSpPr>
            <p:cNvPr id="25" name="TextBox 24">
              <a:extLst>
                <a:ext uri="{FF2B5EF4-FFF2-40B4-BE49-F238E27FC236}">
                  <a16:creationId xmlns="" xmlns:a16="http://schemas.microsoft.com/office/drawing/2014/main" id="{677F8B60-801F-4984-9A29-172A5B23AD94}"/>
                </a:ext>
              </a:extLst>
            </p:cNvPr>
            <p:cNvSpPr txBox="1"/>
            <p:nvPr/>
          </p:nvSpPr>
          <p:spPr>
            <a:xfrm rot="16200000">
              <a:off x="5971134"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1944</a:t>
              </a:r>
            </a:p>
          </p:txBody>
        </p:sp>
        <p:sp>
          <p:nvSpPr>
            <p:cNvPr id="26" name="TextBox 25">
              <a:extLst>
                <a:ext uri="{FF2B5EF4-FFF2-40B4-BE49-F238E27FC236}">
                  <a16:creationId xmlns="" xmlns:a16="http://schemas.microsoft.com/office/drawing/2014/main" id="{BA5CF443-DA0E-4E84-AC4A-E422D7718331}"/>
                </a:ext>
              </a:extLst>
            </p:cNvPr>
            <p:cNvSpPr txBox="1"/>
            <p:nvPr/>
          </p:nvSpPr>
          <p:spPr>
            <a:xfrm rot="16200000">
              <a:off x="6242532"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1952</a:t>
              </a:r>
            </a:p>
          </p:txBody>
        </p:sp>
        <p:sp>
          <p:nvSpPr>
            <p:cNvPr id="27" name="TextBox 26">
              <a:extLst>
                <a:ext uri="{FF2B5EF4-FFF2-40B4-BE49-F238E27FC236}">
                  <a16:creationId xmlns="" xmlns:a16="http://schemas.microsoft.com/office/drawing/2014/main" id="{9A0C7289-5BD4-4C84-A609-7706770C6562}"/>
                </a:ext>
              </a:extLst>
            </p:cNvPr>
            <p:cNvSpPr txBox="1"/>
            <p:nvPr/>
          </p:nvSpPr>
          <p:spPr>
            <a:xfrm rot="16200000">
              <a:off x="8142318" y="5001205"/>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2008</a:t>
              </a:r>
            </a:p>
          </p:txBody>
        </p:sp>
        <p:sp>
          <p:nvSpPr>
            <p:cNvPr id="28" name="TextBox 27">
              <a:extLst>
                <a:ext uri="{FF2B5EF4-FFF2-40B4-BE49-F238E27FC236}">
                  <a16:creationId xmlns="" xmlns:a16="http://schemas.microsoft.com/office/drawing/2014/main" id="{604523D9-1720-4666-8851-0D101C78394C}"/>
                </a:ext>
              </a:extLst>
            </p:cNvPr>
            <p:cNvSpPr txBox="1"/>
            <p:nvPr/>
          </p:nvSpPr>
          <p:spPr>
            <a:xfrm rot="16200000">
              <a:off x="7056726"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1976</a:t>
              </a:r>
            </a:p>
          </p:txBody>
        </p:sp>
        <p:sp>
          <p:nvSpPr>
            <p:cNvPr id="29" name="TextBox 28">
              <a:extLst>
                <a:ext uri="{FF2B5EF4-FFF2-40B4-BE49-F238E27FC236}">
                  <a16:creationId xmlns="" xmlns:a16="http://schemas.microsoft.com/office/drawing/2014/main" id="{01D95F0C-8DCA-4DE6-95FB-938C3DE5D03A}"/>
                </a:ext>
              </a:extLst>
            </p:cNvPr>
            <p:cNvSpPr txBox="1"/>
            <p:nvPr/>
          </p:nvSpPr>
          <p:spPr>
            <a:xfrm rot="16200000">
              <a:off x="7328124"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1984</a:t>
              </a:r>
            </a:p>
          </p:txBody>
        </p:sp>
        <p:sp>
          <p:nvSpPr>
            <p:cNvPr id="30" name="TextBox 29">
              <a:extLst>
                <a:ext uri="{FF2B5EF4-FFF2-40B4-BE49-F238E27FC236}">
                  <a16:creationId xmlns="" xmlns:a16="http://schemas.microsoft.com/office/drawing/2014/main" id="{CA61C2D0-28B3-4C89-9521-A485B2193BAE}"/>
                </a:ext>
              </a:extLst>
            </p:cNvPr>
            <p:cNvSpPr txBox="1"/>
            <p:nvPr/>
          </p:nvSpPr>
          <p:spPr>
            <a:xfrm rot="16200000">
              <a:off x="7599522" y="5001206"/>
              <a:ext cx="631059" cy="325365"/>
            </a:xfrm>
            <a:prstGeom prst="rect">
              <a:avLst/>
            </a:prstGeom>
            <a:noFill/>
          </p:spPr>
          <p:txBody>
            <a:bodyPr wrap="square" rtlCol="0">
              <a:spAutoFit/>
            </a:bodyPr>
            <a:lstStyle/>
            <a:p>
              <a:pPr defTabSz="457200"/>
              <a:r>
                <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rPr>
                <a:t>1992</a:t>
              </a:r>
            </a:p>
          </p:txBody>
        </p:sp>
      </p:grpSp>
      <p:sp>
        <p:nvSpPr>
          <p:cNvPr id="31" name="Прямоугольник 30"/>
          <p:cNvSpPr/>
          <p:nvPr/>
        </p:nvSpPr>
        <p:spPr>
          <a:xfrm>
            <a:off x="307158" y="1950343"/>
            <a:ext cx="2836092" cy="2631490"/>
          </a:xfrm>
          <a:prstGeom prst="rect">
            <a:avLst/>
          </a:prstGeom>
        </p:spPr>
        <p:txBody>
          <a:bodyPr wrap="square">
            <a:spAutoFit/>
          </a:bodyPr>
          <a:lstStyle/>
          <a:p>
            <a:pPr>
              <a:lnSpc>
                <a:spcPts val="2200"/>
              </a:lnSpc>
              <a:defRPr/>
            </a:pPr>
            <a:r>
              <a:rPr lang="az-Latn-AZ"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1880-ci ildən bəri elm adamları qlobal səth istiliyinin termometrə əsaslanan qeydlərini saxlayırlar</a:t>
            </a:r>
            <a:r>
              <a:rPr lang="en-US"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az-Latn-AZ"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ts val="2200"/>
              </a:lnSpc>
              <a:defRPr/>
            </a:pPr>
            <a:r>
              <a:rPr lang="en-US" kern="0" dirty="0" err="1" smtClean="0">
                <a:solidFill>
                  <a:srgbClr val="000000"/>
                </a:solidFill>
                <a:latin typeface="Open Sans" panose="020B0606030504020204" pitchFamily="34" charset="0"/>
                <a:ea typeface="Open Sans" panose="020B0606030504020204" pitchFamily="34" charset="0"/>
                <a:cs typeface="Open Sans" panose="020B0606030504020204" pitchFamily="34" charset="0"/>
              </a:rPr>
              <a:t>Qlobal</a:t>
            </a:r>
            <a:r>
              <a:rPr lang="en-US"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kern="0" dirty="0" err="1" smtClean="0">
                <a:solidFill>
                  <a:srgbClr val="000000"/>
                </a:solidFill>
                <a:latin typeface="Open Sans" panose="020B0606030504020204" pitchFamily="34" charset="0"/>
                <a:ea typeface="Open Sans" panose="020B0606030504020204" pitchFamily="34" charset="0"/>
                <a:cs typeface="Open Sans" panose="020B0606030504020204" pitchFamily="34" charset="0"/>
              </a:rPr>
              <a:t>temperaturla</a:t>
            </a:r>
            <a:r>
              <a:rPr lang="en-US"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kern="0" dirty="0" err="1" smtClean="0">
                <a:solidFill>
                  <a:srgbClr val="000000"/>
                </a:solidFill>
                <a:latin typeface="Open Sans" panose="020B0606030504020204" pitchFamily="34" charset="0"/>
                <a:ea typeface="Open Sans" panose="020B0606030504020204" pitchFamily="34" charset="0"/>
                <a:cs typeface="Open Sans" panose="020B0606030504020204" pitchFamily="34" charset="0"/>
              </a:rPr>
              <a:t>nə</a:t>
            </a:r>
            <a:r>
              <a:rPr lang="en-US"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kern="0" dirty="0" err="1" smtClean="0">
                <a:solidFill>
                  <a:srgbClr val="000000"/>
                </a:solidFill>
                <a:latin typeface="Open Sans" panose="020B0606030504020204" pitchFamily="34" charset="0"/>
                <a:ea typeface="Open Sans" panose="020B0606030504020204" pitchFamily="34" charset="0"/>
                <a:cs typeface="Open Sans" panose="020B0606030504020204" pitchFamily="34" charset="0"/>
              </a:rPr>
              <a:t>baş</a:t>
            </a:r>
            <a:r>
              <a:rPr lang="en-US"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US" kern="0" dirty="0" err="1" smtClean="0">
                <a:solidFill>
                  <a:srgbClr val="000000"/>
                </a:solidFill>
                <a:latin typeface="Open Sans" panose="020B0606030504020204" pitchFamily="34" charset="0"/>
                <a:ea typeface="Open Sans" panose="020B0606030504020204" pitchFamily="34" charset="0"/>
                <a:cs typeface="Open Sans" panose="020B0606030504020204" pitchFamily="34" charset="0"/>
              </a:rPr>
              <a:t>verir</a:t>
            </a:r>
            <a:r>
              <a:rPr lang="en-US"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az-Latn-AZ" kern="0" dirty="0" smtClean="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ts val="2200"/>
              </a:lnSpc>
              <a:defRPr/>
            </a:pPr>
            <a:r>
              <a:rPr lang="en-US" b="1" kern="0" dirty="0" smtClean="0">
                <a:solidFill>
                  <a:srgbClr val="7BC26C"/>
                </a:solidFill>
                <a:latin typeface="Open Sans" panose="020B0606030504020204" pitchFamily="34" charset="0"/>
                <a:ea typeface="Open Sans" panose="020B0606030504020204" pitchFamily="34" charset="0"/>
                <a:cs typeface="Open Sans" panose="020B0606030504020204" pitchFamily="34" charset="0"/>
              </a:rPr>
              <a:t>Planet </a:t>
            </a:r>
            <a:r>
              <a:rPr lang="en-US" b="1" kern="0" dirty="0" err="1" smtClean="0">
                <a:solidFill>
                  <a:srgbClr val="7BC26C"/>
                </a:solidFill>
                <a:latin typeface="Open Sans" panose="020B0606030504020204" pitchFamily="34" charset="0"/>
                <a:ea typeface="Open Sans" panose="020B0606030504020204" pitchFamily="34" charset="0"/>
                <a:cs typeface="Open Sans" panose="020B0606030504020204" pitchFamily="34" charset="0"/>
              </a:rPr>
              <a:t>getdikcə</a:t>
            </a:r>
            <a:r>
              <a:rPr lang="en-US" b="1" kern="0" dirty="0" smtClean="0">
                <a:solidFill>
                  <a:srgbClr val="7BC26C"/>
                </a:solidFill>
                <a:latin typeface="Open Sans" panose="020B0606030504020204" pitchFamily="34" charset="0"/>
                <a:ea typeface="Open Sans" panose="020B0606030504020204" pitchFamily="34" charset="0"/>
                <a:cs typeface="Open Sans" panose="020B0606030504020204" pitchFamily="34" charset="0"/>
              </a:rPr>
              <a:t> </a:t>
            </a:r>
            <a:r>
              <a:rPr lang="en-US" b="1" kern="0" dirty="0" err="1" smtClean="0">
                <a:solidFill>
                  <a:srgbClr val="7BC26C"/>
                </a:solidFill>
                <a:latin typeface="Open Sans" panose="020B0606030504020204" pitchFamily="34" charset="0"/>
                <a:ea typeface="Open Sans" panose="020B0606030504020204" pitchFamily="34" charset="0"/>
                <a:cs typeface="Open Sans" panose="020B0606030504020204" pitchFamily="34" charset="0"/>
              </a:rPr>
              <a:t>istiləşir</a:t>
            </a:r>
            <a:r>
              <a:rPr lang="en-US" b="1" kern="0" dirty="0" smtClean="0">
                <a:solidFill>
                  <a:srgbClr val="7BC26C"/>
                </a:solidFill>
                <a:latin typeface="Open Sans" panose="020B0606030504020204" pitchFamily="34" charset="0"/>
                <a:ea typeface="Open Sans" panose="020B0606030504020204" pitchFamily="34" charset="0"/>
                <a:cs typeface="Open Sans" panose="020B0606030504020204" pitchFamily="34" charset="0"/>
              </a:rPr>
              <a:t>; </a:t>
            </a:r>
            <a:r>
              <a:rPr lang="en-US" b="1" kern="0" dirty="0" err="1" smtClean="0">
                <a:solidFill>
                  <a:srgbClr val="7BC26C"/>
                </a:solidFill>
                <a:latin typeface="Open Sans" panose="020B0606030504020204" pitchFamily="34" charset="0"/>
                <a:ea typeface="Open Sans" panose="020B0606030504020204" pitchFamily="34" charset="0"/>
                <a:cs typeface="Open Sans" panose="020B0606030504020204" pitchFamily="34" charset="0"/>
              </a:rPr>
              <a:t>iqlim</a:t>
            </a:r>
            <a:r>
              <a:rPr lang="en-US" b="1" kern="0" dirty="0" smtClean="0">
                <a:solidFill>
                  <a:srgbClr val="7BC26C"/>
                </a:solidFill>
                <a:latin typeface="Open Sans" panose="020B0606030504020204" pitchFamily="34" charset="0"/>
                <a:ea typeface="Open Sans" panose="020B0606030504020204" pitchFamily="34" charset="0"/>
                <a:cs typeface="Open Sans" panose="020B0606030504020204" pitchFamily="34" charset="0"/>
              </a:rPr>
              <a:t> </a:t>
            </a:r>
            <a:r>
              <a:rPr lang="en-US" b="1" kern="0" dirty="0" err="1" smtClean="0">
                <a:solidFill>
                  <a:srgbClr val="7BC26C"/>
                </a:solidFill>
                <a:latin typeface="Open Sans" panose="020B0606030504020204" pitchFamily="34" charset="0"/>
                <a:ea typeface="Open Sans" panose="020B0606030504020204" pitchFamily="34" charset="0"/>
                <a:cs typeface="Open Sans" panose="020B0606030504020204" pitchFamily="34" charset="0"/>
              </a:rPr>
              <a:t>dəyişir</a:t>
            </a:r>
            <a:r>
              <a:rPr lang="en-US" b="1" kern="0" dirty="0" smtClean="0">
                <a:solidFill>
                  <a:srgbClr val="7BC26C"/>
                </a:solidFill>
                <a:latin typeface="Open Sans" panose="020B0606030504020204" pitchFamily="34" charset="0"/>
                <a:ea typeface="Open Sans" panose="020B0606030504020204" pitchFamily="34" charset="0"/>
                <a:cs typeface="Open Sans" panose="020B0606030504020204" pitchFamily="34" charset="0"/>
              </a:rPr>
              <a:t>. </a:t>
            </a:r>
            <a:endParaRPr lang="en-GB" b="1" kern="0" dirty="0">
              <a:solidFill>
                <a:srgbClr val="7BC26C"/>
              </a:solidFill>
            </a:endParaRPr>
          </a:p>
        </p:txBody>
      </p:sp>
    </p:spTree>
    <p:extLst>
      <p:ext uri="{BB962C8B-B14F-4D97-AF65-F5344CB8AC3E}">
        <p14:creationId xmlns:p14="http://schemas.microsoft.com/office/powerpoint/2010/main" val="233842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20/05/2016</a:t>
            </a:r>
            <a:endParaRPr lang="es-ES"/>
          </a:p>
        </p:txBody>
      </p:sp>
      <p:sp>
        <p:nvSpPr>
          <p:cNvPr id="4" name="Slide Number Placeholder 3"/>
          <p:cNvSpPr>
            <a:spLocks noGrp="1"/>
          </p:cNvSpPr>
          <p:nvPr>
            <p:ph type="sldNum" idx="11"/>
          </p:nvPr>
        </p:nvSpPr>
        <p:spPr/>
        <p:txBody>
          <a:bodyPr/>
          <a:lstStyle/>
          <a:p>
            <a:pPr>
              <a:defRPr/>
            </a:pPr>
            <a:fld id="{14C48214-DBF7-4694-8B63-148211825410}" type="slidenum">
              <a:rPr lang="es-ES" smtClean="0"/>
              <a:pPr>
                <a:defRPr/>
              </a:pPr>
              <a:t>7</a:t>
            </a:fld>
            <a:endParaRPr lang="es-ES"/>
          </a:p>
        </p:txBody>
      </p:sp>
      <p:graphicFrame>
        <p:nvGraphicFramePr>
          <p:cNvPr id="5" name="Diagram 4">
            <a:extLst>
              <a:ext uri="{FF2B5EF4-FFF2-40B4-BE49-F238E27FC236}">
                <a16:creationId xmlns="" xmlns:a16="http://schemas.microsoft.com/office/drawing/2014/main" id="{599BCF12-2C82-443C-93A2-E327ABDD58EB}"/>
              </a:ext>
            </a:extLst>
          </p:cNvPr>
          <p:cNvGraphicFramePr/>
          <p:nvPr>
            <p:extLst>
              <p:ext uri="{D42A27DB-BD31-4B8C-83A1-F6EECF244321}">
                <p14:modId xmlns:p14="http://schemas.microsoft.com/office/powerpoint/2010/main" val="589579022"/>
              </p:ext>
            </p:extLst>
          </p:nvPr>
        </p:nvGraphicFramePr>
        <p:xfrm>
          <a:off x="273072" y="423223"/>
          <a:ext cx="8619408" cy="6091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59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2056ED3-06C0-B4E2-2BF4-389F10BDC632}"/>
              </a:ext>
            </a:extLst>
          </p:cNvPr>
          <p:cNvSpPr txBox="1"/>
          <p:nvPr/>
        </p:nvSpPr>
        <p:spPr>
          <a:xfrm>
            <a:off x="796412" y="257786"/>
            <a:ext cx="7808035" cy="461665"/>
          </a:xfrm>
          <a:prstGeom prst="rect">
            <a:avLst/>
          </a:prstGeom>
          <a:noFill/>
        </p:spPr>
        <p:txBody>
          <a:bodyPr wrap="square">
            <a:spAutoFit/>
          </a:bodyPr>
          <a:lstStyle/>
          <a:p>
            <a:pPr algn="ctr"/>
            <a:r>
              <a:rPr lang="az-Latn-AZ" sz="2400" b="1" dirty="0">
                <a:solidFill>
                  <a:schemeClr val="bg1"/>
                </a:solidFill>
              </a:rPr>
              <a:t>Milli müəyyən edimiş töhfələr ( NDC)  üzrə əsas hədəflər</a:t>
            </a:r>
            <a:endParaRPr lang="en-US" sz="2400" dirty="0">
              <a:solidFill>
                <a:schemeClr val="bg1"/>
              </a:solidFill>
            </a:endParaRPr>
          </a:p>
        </p:txBody>
      </p:sp>
      <p:sp>
        <p:nvSpPr>
          <p:cNvPr id="5" name="TextBox 4">
            <a:extLst>
              <a:ext uri="{FF2B5EF4-FFF2-40B4-BE49-F238E27FC236}">
                <a16:creationId xmlns="" xmlns:a16="http://schemas.microsoft.com/office/drawing/2014/main" id="{F3612F6E-778E-7DF0-40B8-F2B6D82A1CF4}"/>
              </a:ext>
            </a:extLst>
          </p:cNvPr>
          <p:cNvSpPr txBox="1"/>
          <p:nvPr/>
        </p:nvSpPr>
        <p:spPr>
          <a:xfrm>
            <a:off x="420330" y="1327355"/>
            <a:ext cx="8436077" cy="5109091"/>
          </a:xfrm>
          <a:prstGeom prst="rect">
            <a:avLst/>
          </a:prstGeom>
          <a:noFill/>
        </p:spPr>
        <p:txBody>
          <a:bodyPr wrap="square">
            <a:spAutoFit/>
          </a:bodyPr>
          <a:lstStyle/>
          <a:p>
            <a:pPr marL="285750" indent="-285750">
              <a:buFont typeface="Wingdings" panose="05000000000000000000" pitchFamily="2" charset="2"/>
              <a:buChar char="Ø"/>
            </a:pPr>
            <a:r>
              <a:rPr lang="az-Latn-AZ" dirty="0">
                <a:solidFill>
                  <a:schemeClr val="bg1"/>
                </a:solidFill>
                <a:latin typeface="Arial" panose="020B0604020202020204" pitchFamily="34" charset="0"/>
                <a:cs typeface="Arial" panose="020B0604020202020204" pitchFamily="34" charset="0"/>
              </a:rPr>
              <a:t>BMT-nin İqlim Dəyişmələri üzrə Çərçivə </a:t>
            </a:r>
            <a:r>
              <a:rPr lang="az-Latn-AZ" sz="1800" dirty="0">
                <a:solidFill>
                  <a:schemeClr val="bg1"/>
                </a:solidFill>
                <a:latin typeface="Arial" panose="020B0604020202020204" pitchFamily="34" charset="0"/>
                <a:cs typeface="Arial" panose="020B0604020202020204" pitchFamily="34" charset="0"/>
              </a:rPr>
              <a:t>Konvensiyasının Paris</a:t>
            </a:r>
            <a:endParaRPr lang="en-US" sz="1800"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dirty="0">
                <a:solidFill>
                  <a:prstClr val="black"/>
                </a:solidFill>
                <a:latin typeface="Arial" panose="020B0604020202020204" pitchFamily="34" charset="0"/>
                <a:cs typeface="Arial" panose="020B0604020202020204" pitchFamily="34" charset="0"/>
              </a:rPr>
              <a:t>2030 –cu il</a:t>
            </a:r>
            <a:r>
              <a:rPr lang="az-Latn-AZ" sz="2000" dirty="0">
                <a:solidFill>
                  <a:prstClr val="black"/>
                </a:solidFill>
                <a:latin typeface="Arial" panose="020B0604020202020204" pitchFamily="34" charset="0"/>
                <a:cs typeface="Arial" panose="020B0604020202020204" pitchFamily="34" charset="0"/>
              </a:rPr>
              <a:t>ədək  istixana effekti yaradan qaz emissiyalarının baza səviyyəsinə (1990) nisbətən 35% azaldılması</a:t>
            </a:r>
          </a:p>
          <a:p>
            <a:endParaRPr lang="en-US" sz="2000" dirty="0">
              <a:solidFill>
                <a:prstClr val="black"/>
              </a:solidFill>
              <a:latin typeface="Arial" panose="020B0604020202020204" pitchFamily="34" charset="0"/>
              <a:cs typeface="Arial" panose="020B0604020202020204" pitchFamily="34" charset="0"/>
            </a:endParaRPr>
          </a:p>
          <a:p>
            <a:endParaRPr lang="en-US" sz="2000"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az-Latn-AZ" sz="2000" dirty="0">
                <a:solidFill>
                  <a:prstClr val="black"/>
                </a:solidFill>
                <a:latin typeface="Arial" panose="020B0604020202020204" pitchFamily="34" charset="0"/>
                <a:cs typeface="Arial" panose="020B0604020202020204" pitchFamily="34" charset="0"/>
              </a:rPr>
              <a:t>2050-ci ilədək istixana effekti yaradan qaz emissiyalarının baza səviyyəsinə (1990) nisbətən 40 % azaldılması</a:t>
            </a:r>
            <a:endParaRPr lang="en-US" sz="2000"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2000"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2000"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az-Latn-AZ" sz="2000" dirty="0">
                <a:solidFill>
                  <a:prstClr val="black"/>
                </a:solidFill>
                <a:latin typeface="Arial" panose="020B0604020202020204" pitchFamily="34" charset="0"/>
                <a:cs typeface="Arial" panose="020B0604020202020204" pitchFamily="34" charset="0"/>
              </a:rPr>
              <a:t>işğaldan azad edilmiş ərazilərdə “netto sıfır emissiya”(xalis sıfır emissiya) zonasının yaradılması</a:t>
            </a:r>
            <a:endParaRPr lang="en-US" sz="2000" dirty="0"/>
          </a:p>
          <a:p>
            <a:endParaRPr lang="en-US" dirty="0">
              <a:solidFill>
                <a:prstClr val="black"/>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US" sz="1800" dirty="0">
              <a:solidFill>
                <a:prstClr val="black"/>
              </a:solidFill>
              <a:latin typeface="Arial" panose="020B0604020202020204" pitchFamily="34" charset="0"/>
              <a:cs typeface="Arial" panose="020B0604020202020204" pitchFamily="34" charset="0"/>
            </a:endParaRPr>
          </a:p>
          <a:p>
            <a:endParaRPr lang="az-Latn-AZ" dirty="0">
              <a:solidFill>
                <a:prstClr val="black"/>
              </a:solidFill>
              <a:latin typeface="Arial" panose="020B0604020202020204" pitchFamily="34" charset="0"/>
              <a:cs typeface="Arial" panose="020B0604020202020204" pitchFamily="34" charset="0"/>
            </a:endParaRPr>
          </a:p>
          <a:p>
            <a:endParaRPr lang="en-US" sz="1800" dirty="0">
              <a:solidFill>
                <a:prstClr val="black"/>
              </a:solidFill>
              <a:latin typeface="Arial" panose="020B0604020202020204" pitchFamily="34" charset="0"/>
              <a:cs typeface="Arial" panose="020B0604020202020204" pitchFamily="34" charset="0"/>
            </a:endParaRPr>
          </a:p>
          <a:p>
            <a:endParaRPr lang="en-US" dirty="0">
              <a:solidFill>
                <a:prstClr val="black"/>
              </a:solidFill>
              <a:latin typeface="Arial" panose="020B0604020202020204" pitchFamily="34" charset="0"/>
              <a:cs typeface="Arial" panose="020B0604020202020204" pitchFamily="34" charset="0"/>
            </a:endParaRPr>
          </a:p>
          <a:p>
            <a:endParaRPr lang="en-US"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2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3" y="0"/>
            <a:ext cx="7200800" cy="1077218"/>
          </a:xfrm>
          <a:prstGeom prst="rect">
            <a:avLst/>
          </a:prstGeom>
        </p:spPr>
        <p:txBody>
          <a:bodyPr wrap="square">
            <a:spAutoFit/>
          </a:bodyPr>
          <a:lstStyle/>
          <a:p>
            <a:pPr algn="ctr"/>
            <a:r>
              <a:rPr lang="tr-TR" sz="3200" b="1" dirty="0">
                <a:solidFill>
                  <a:schemeClr val="bg1"/>
                </a:solidFill>
                <a:latin typeface="Arial" panose="020B0604020202020204" pitchFamily="34" charset="0"/>
                <a:ea typeface="+mj-ea"/>
                <a:cs typeface="Arial" panose="020B0604020202020204" pitchFamily="34" charset="0"/>
              </a:rPr>
              <a:t>Azərbaycanda iqlimlə əlaqəli təbii </a:t>
            </a:r>
            <a:r>
              <a:rPr lang="az-Latn-AZ" sz="3200" b="1" dirty="0">
                <a:solidFill>
                  <a:schemeClr val="bg1"/>
                </a:solidFill>
                <a:latin typeface="Arial" panose="020B0604020202020204" pitchFamily="34" charset="0"/>
                <a:ea typeface="+mj-ea"/>
                <a:cs typeface="Arial" panose="020B0604020202020204" pitchFamily="34" charset="0"/>
              </a:rPr>
              <a:t>təhlükələr</a:t>
            </a:r>
            <a:endParaRPr lang="ru-RU" sz="3200" dirty="0">
              <a:solidFill>
                <a:schemeClr val="bg1"/>
              </a:solidFill>
            </a:endParaRPr>
          </a:p>
        </p:txBody>
      </p:sp>
      <p:sp>
        <p:nvSpPr>
          <p:cNvPr id="3" name="Прямоугольник 2"/>
          <p:cNvSpPr/>
          <p:nvPr/>
        </p:nvSpPr>
        <p:spPr>
          <a:xfrm>
            <a:off x="323529" y="1196754"/>
            <a:ext cx="8064896" cy="4893647"/>
          </a:xfrm>
          <a:prstGeom prst="rect">
            <a:avLst/>
          </a:prstGeom>
        </p:spPr>
        <p:txBody>
          <a:bodyPr wrap="square">
            <a:spAutoFit/>
          </a:bodyPr>
          <a:lstStyle/>
          <a:p>
            <a:pPr lvl="0" algn="just"/>
            <a:r>
              <a:rPr lang="tr-TR" sz="2400" dirty="0">
                <a:solidFill>
                  <a:prstClr val="black"/>
                </a:solidFill>
                <a:latin typeface="Arial" panose="020B0604020202020204" pitchFamily="34" charset="0"/>
                <a:cs typeface="Arial" panose="020B0604020202020204" pitchFamily="34" charset="0"/>
              </a:rPr>
              <a:t>Azərbaycan əhəmiyyətli dərəcədə fəlakət riski ilə üzləşir və o, "2020 Inform Risk Index"-nə görə 191 ölkə arasında 61-ci </a:t>
            </a:r>
            <a:r>
              <a:rPr lang="az-Latn-AZ" sz="2400" dirty="0">
                <a:solidFill>
                  <a:prstClr val="black"/>
                </a:solidFill>
                <a:latin typeface="Arial" panose="020B0604020202020204" pitchFamily="34" charset="0"/>
                <a:cs typeface="Arial" panose="020B0604020202020204" pitchFamily="34" charset="0"/>
              </a:rPr>
              <a:t>pillədə</a:t>
            </a:r>
            <a:r>
              <a:rPr lang="tr-TR" sz="2400" dirty="0">
                <a:solidFill>
                  <a:prstClr val="black"/>
                </a:solidFill>
                <a:latin typeface="Arial" panose="020B0604020202020204" pitchFamily="34" charset="0"/>
                <a:cs typeface="Arial" panose="020B0604020202020204" pitchFamily="34" charset="0"/>
              </a:rPr>
              <a:t> qərarlaşıb.</a:t>
            </a:r>
            <a:endParaRPr lang="az-Latn-AZ" sz="2400" dirty="0">
              <a:solidFill>
                <a:prstClr val="black"/>
              </a:solidFill>
              <a:latin typeface="Arial" panose="020B0604020202020204" pitchFamily="34" charset="0"/>
              <a:cs typeface="Arial" panose="020B0604020202020204" pitchFamily="34" charset="0"/>
            </a:endParaRPr>
          </a:p>
          <a:p>
            <a:pPr lvl="0" algn="just"/>
            <a:endParaRPr lang="tr-TR" sz="2400" dirty="0">
              <a:solidFill>
                <a:prstClr val="black"/>
              </a:solidFill>
              <a:latin typeface="Arial" panose="020B0604020202020204" pitchFamily="34" charset="0"/>
              <a:cs typeface="Arial" panose="020B0604020202020204" pitchFamily="34" charset="0"/>
            </a:endParaRPr>
          </a:p>
          <a:p>
            <a:pPr lvl="0" algn="just"/>
            <a:r>
              <a:rPr lang="en-US" sz="2400" dirty="0" err="1">
                <a:solidFill>
                  <a:prstClr val="black"/>
                </a:solidFill>
                <a:latin typeface="Arial" panose="020B0604020202020204" pitchFamily="34" charset="0"/>
                <a:cs typeface="Arial" panose="020B0604020202020204" pitchFamily="34" charset="0"/>
              </a:rPr>
              <a:t>Azərbaycan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xüsusən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sahilyanı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ərazilər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çay</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kənarları</a:t>
            </a:r>
            <a:r>
              <a:rPr lang="en-US" sz="2400" dirty="0">
                <a:solidFill>
                  <a:prstClr val="black"/>
                </a:solidFill>
                <a:latin typeface="Arial" panose="020B0604020202020204" pitchFamily="34" charset="0"/>
                <a:cs typeface="Arial" panose="020B0604020202020204" pitchFamily="34" charset="0"/>
              </a:rPr>
              <a:t> </a:t>
            </a:r>
            <a:r>
              <a:rPr lang="en-US" sz="2400" dirty="0" err="1" smtClean="0">
                <a:solidFill>
                  <a:prstClr val="black"/>
                </a:solidFill>
                <a:latin typeface="Arial" panose="020B0604020202020204" pitchFamily="34" charset="0"/>
                <a:cs typeface="Arial" panose="020B0604020202020204" pitchFamily="34" charset="0"/>
              </a:rPr>
              <a:t>kim</a:t>
            </a:r>
            <a:r>
              <a:rPr lang="az-Latn-AZ" sz="2400" dirty="0" smtClean="0">
                <a:solidFill>
                  <a:prstClr val="black"/>
                </a:solidFill>
                <a:latin typeface="Arial" panose="020B0604020202020204" pitchFamily="34" charset="0"/>
                <a:cs typeface="Arial" panose="020B0604020202020204" pitchFamily="34" charset="0"/>
              </a:rPr>
              <a:t>i</a:t>
            </a:r>
            <a:r>
              <a:rPr lang="en-US" sz="2400" dirty="0" smtClean="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yerlərdə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baş</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verən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daşqınlara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qarşı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nisbətən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həssasdır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onun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cür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artan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risklər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təbii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təhlükələrə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qarşı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mübarizə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aparmaq</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imkanları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nisbətən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aşağı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səviyyədədir</a:t>
            </a:r>
            <a:r>
              <a:rPr lang="en-US" sz="2400" dirty="0">
                <a:solidFill>
                  <a:prstClr val="black"/>
                </a:solidFill>
                <a:latin typeface="Arial" panose="020B0604020202020204" pitchFamily="34" charset="0"/>
                <a:cs typeface="Arial" panose="020B0604020202020204" pitchFamily="34" charset="0"/>
              </a:rPr>
              <a:t>. </a:t>
            </a:r>
            <a:endParaRPr lang="az-Latn-AZ" sz="2400" dirty="0">
              <a:solidFill>
                <a:prstClr val="black"/>
              </a:solidFill>
              <a:latin typeface="Arial" panose="020B0604020202020204" pitchFamily="34" charset="0"/>
              <a:cs typeface="Arial" panose="020B0604020202020204" pitchFamily="34" charset="0"/>
            </a:endParaRPr>
          </a:p>
          <a:p>
            <a:pPr lvl="0" algn="just"/>
            <a:endParaRPr lang="tr-TR" sz="2400" dirty="0">
              <a:solidFill>
                <a:prstClr val="black"/>
              </a:solidFill>
              <a:latin typeface="Arial" panose="020B0604020202020204" pitchFamily="34" charset="0"/>
              <a:cs typeface="Arial" panose="020B0604020202020204" pitchFamily="34" charset="0"/>
            </a:endParaRPr>
          </a:p>
          <a:p>
            <a:pPr lvl="0" algn="just"/>
            <a:r>
              <a:rPr lang="en-US" sz="2400" dirty="0" err="1">
                <a:solidFill>
                  <a:prstClr val="black"/>
                </a:solidFill>
                <a:latin typeface="Arial" panose="020B0604020202020204" pitchFamily="34" charset="0"/>
                <a:cs typeface="Arial" panose="020B0604020202020204" pitchFamily="34" charset="0"/>
              </a:rPr>
              <a:t>Ölkənin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orta</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səviyyəli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daşqın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riski</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sosial</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həssaslığı</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yüksək</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quraqlıq</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riski</a:t>
            </a:r>
            <a:r>
              <a:rPr lang="en-US" sz="2400" dirty="0">
                <a:solidFill>
                  <a:prstClr val="black"/>
                </a:solidFill>
                <a:latin typeface="Arial" panose="020B0604020202020204" pitchFamily="34" charset="0"/>
                <a:cs typeface="Arial" panose="020B0604020202020204" pitchFamily="34" charset="0"/>
              </a:rPr>
              <a:t> (35-ci </a:t>
            </a:r>
            <a:r>
              <a:rPr lang="en-US" sz="2400" dirty="0" err="1">
                <a:solidFill>
                  <a:prstClr val="black"/>
                </a:solidFill>
                <a:latin typeface="Arial" panose="020B0604020202020204" pitchFamily="34" charset="0"/>
                <a:cs typeface="Arial" panose="020B0604020202020204" pitchFamily="34" charset="0"/>
              </a:rPr>
              <a:t>yer</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ilə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birlikdə</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təhlükəni</a:t>
            </a:r>
            <a:r>
              <a:rPr lang="en-US" sz="2400" dirty="0">
                <a:solidFill>
                  <a:prstClr val="black"/>
                </a:solidFill>
                <a:latin typeface="Arial" panose="020B0604020202020204" pitchFamily="34" charset="0"/>
                <a:cs typeface="Arial" panose="020B0604020202020204" pitchFamily="34" charset="0"/>
              </a:rPr>
              <a:t> </a:t>
            </a:r>
            <a:r>
              <a:rPr lang="az-Latn-AZ" sz="2400" dirty="0">
                <a:solidFill>
                  <a:prstClr val="black"/>
                </a:solidFill>
                <a:latin typeface="Arial" panose="020B0604020202020204" pitchFamily="34" charset="0"/>
                <a:cs typeface="Arial" panose="020B0604020202020204" pitchFamily="34" charset="0"/>
              </a:rPr>
              <a:t>daha da </a:t>
            </a:r>
            <a:r>
              <a:rPr lang="en-US" sz="2400" dirty="0" err="1">
                <a:solidFill>
                  <a:prstClr val="black"/>
                </a:solidFill>
                <a:latin typeface="Arial" panose="020B0604020202020204" pitchFamily="34" charset="0"/>
                <a:cs typeface="Arial" panose="020B0604020202020204" pitchFamily="34" charset="0"/>
              </a:rPr>
              <a:t>artırır</a:t>
            </a:r>
            <a:r>
              <a:rPr lang="tr-TR" sz="24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256963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878</TotalTime>
  <Words>1449</Words>
  <Application>Microsoft Office PowerPoint</Application>
  <PresentationFormat>Экран (4:3)</PresentationFormat>
  <Paragraphs>189</Paragraphs>
  <Slides>21</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21</vt:i4>
      </vt:variant>
    </vt:vector>
  </HeadingPairs>
  <TitlesOfParts>
    <vt:vector size="24" baseType="lpstr">
      <vt:lpstr>Тема Office</vt:lpstr>
      <vt:lpstr>Office Theme</vt:lpstr>
      <vt:lpstr>1_Office Theme</vt:lpstr>
      <vt:lpstr> İQLİM DƏYİŞİKLİYİ TƏSİRLƏRİNİN AZALDILMASINDA İCMA TƏŞƏBBÜSLƏRİ VƏ TƏBLİĞAT TƏDBİRLƏRİ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İqlim dəyişikliyi təsirlərinin azaldılmasında icma təşəbbüsləri və təbliğat tədbirləri;</dc:title>
  <dc:creator>PERSONAL</dc:creator>
  <cp:lastModifiedBy>Пользователь Windows</cp:lastModifiedBy>
  <cp:revision>99</cp:revision>
  <dcterms:created xsi:type="dcterms:W3CDTF">2024-07-04T07:25:03Z</dcterms:created>
  <dcterms:modified xsi:type="dcterms:W3CDTF">2024-07-09T05:32:58Z</dcterms:modified>
</cp:coreProperties>
</file>